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60" r:id="rId4"/>
    <p:sldId id="259" r:id="rId5"/>
    <p:sldId id="272" r:id="rId6"/>
    <p:sldId id="258" r:id="rId7"/>
    <p:sldId id="273" r:id="rId8"/>
    <p:sldId id="262" r:id="rId9"/>
    <p:sldId id="282" r:id="rId10"/>
    <p:sldId id="261" r:id="rId11"/>
    <p:sldId id="280" r:id="rId12"/>
    <p:sldId id="263" r:id="rId13"/>
    <p:sldId id="264" r:id="rId14"/>
    <p:sldId id="265" r:id="rId15"/>
    <p:sldId id="266" r:id="rId16"/>
    <p:sldId id="292" r:id="rId17"/>
    <p:sldId id="268" r:id="rId18"/>
    <p:sldId id="277" r:id="rId19"/>
    <p:sldId id="274" r:id="rId20"/>
    <p:sldId id="289" r:id="rId21"/>
    <p:sldId id="278" r:id="rId22"/>
    <p:sldId id="279" r:id="rId23"/>
    <p:sldId id="285" r:id="rId24"/>
    <p:sldId id="286" r:id="rId25"/>
    <p:sldId id="288" r:id="rId26"/>
    <p:sldId id="287" r:id="rId27"/>
    <p:sldId id="270" r:id="rId28"/>
    <p:sldId id="283" r:id="rId29"/>
    <p:sldId id="269" r:id="rId30"/>
    <p:sldId id="281" r:id="rId31"/>
    <p:sldId id="271" r:id="rId32"/>
    <p:sldId id="290" r:id="rId33"/>
    <p:sldId id="284" r:id="rId34"/>
    <p:sldId id="291"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2">
          <p15:clr>
            <a:srgbClr val="A4A3A4"/>
          </p15:clr>
        </p15:guide>
        <p15:guide id="2" pos="27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ckler, Josh" initials="JS" lastIdx="1" clrIdx="0">
    <p:extLst>
      <p:ext uri="{19B8F6BF-5375-455C-9EA6-DF929625EA0E}">
        <p15:presenceInfo xmlns:p15="http://schemas.microsoft.com/office/powerpoint/2012/main" userId="Steckler, Jo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FFFFF"/>
    <a:srgbClr val="000000"/>
    <a:srgbClr val="938B74"/>
    <a:srgbClr val="556F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80617" autoAdjust="0"/>
  </p:normalViewPr>
  <p:slideViewPr>
    <p:cSldViewPr snapToGrid="0" snapToObjects="1">
      <p:cViewPr varScale="1">
        <p:scale>
          <a:sx n="141" d="100"/>
          <a:sy n="141" d="100"/>
        </p:scale>
        <p:origin x="492" y="114"/>
      </p:cViewPr>
      <p:guideLst>
        <p:guide orient="horz" pos="3162"/>
        <p:guide pos="278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snapToObjects="1">
      <p:cViewPr varScale="1">
        <p:scale>
          <a:sx n="127" d="100"/>
          <a:sy n="127" d="100"/>
        </p:scale>
        <p:origin x="-33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ED8530-E945-44A6-8587-AE5F7217B29A}" type="doc">
      <dgm:prSet loTypeId="urn:microsoft.com/office/officeart/2005/8/layout/process1" loCatId="process" qsTypeId="urn:microsoft.com/office/officeart/2005/8/quickstyle/simple1" qsCatId="simple" csTypeId="urn:microsoft.com/office/officeart/2005/8/colors/accent1_2" csCatId="accent1" phldr="1"/>
      <dgm:spPr/>
    </dgm:pt>
    <dgm:pt modelId="{C6F6AC4C-D1B4-41E3-810A-6131CC17A570}">
      <dgm:prSet phldrT="[Text]"/>
      <dgm:spPr/>
      <dgm:t>
        <a:bodyPr/>
        <a:lstStyle/>
        <a:p>
          <a:r>
            <a:rPr lang="en-US" dirty="0" smtClean="0"/>
            <a:t>Small pilot project in one division</a:t>
          </a:r>
          <a:endParaRPr lang="en-US" dirty="0"/>
        </a:p>
      </dgm:t>
    </dgm:pt>
    <dgm:pt modelId="{06DDC1E7-54E6-4285-8130-7E18CD908D26}" type="parTrans" cxnId="{AF496BC8-CE0F-481B-BAF1-419B3D2E817A}">
      <dgm:prSet/>
      <dgm:spPr/>
      <dgm:t>
        <a:bodyPr/>
        <a:lstStyle/>
        <a:p>
          <a:endParaRPr lang="en-US"/>
        </a:p>
      </dgm:t>
    </dgm:pt>
    <dgm:pt modelId="{37F806B4-2998-4FE0-AA17-2DA66BAD1CF9}" type="sibTrans" cxnId="{AF496BC8-CE0F-481B-BAF1-419B3D2E817A}">
      <dgm:prSet/>
      <dgm:spPr/>
      <dgm:t>
        <a:bodyPr/>
        <a:lstStyle/>
        <a:p>
          <a:endParaRPr lang="en-US"/>
        </a:p>
      </dgm:t>
    </dgm:pt>
    <dgm:pt modelId="{2BED3910-9B3D-42FB-9E4E-AC8EA1ADC677}">
      <dgm:prSet phldrT="[Text]"/>
      <dgm:spPr/>
      <dgm:t>
        <a:bodyPr/>
        <a:lstStyle/>
        <a:p>
          <a:r>
            <a:rPr lang="en-US" dirty="0" smtClean="0"/>
            <a:t>Gradual, bottom-up viral adoption</a:t>
          </a:r>
          <a:endParaRPr lang="en-US" dirty="0"/>
        </a:p>
      </dgm:t>
    </dgm:pt>
    <dgm:pt modelId="{11FFA55A-33CD-4DC0-9A09-7141DA36DF67}" type="parTrans" cxnId="{B9BAE3A5-B0DB-461D-9DAC-59CFC5931F6E}">
      <dgm:prSet/>
      <dgm:spPr/>
      <dgm:t>
        <a:bodyPr/>
        <a:lstStyle/>
        <a:p>
          <a:endParaRPr lang="en-US"/>
        </a:p>
      </dgm:t>
    </dgm:pt>
    <dgm:pt modelId="{B7B90F3C-40FC-48FC-8BE0-4D91C558946E}" type="sibTrans" cxnId="{B9BAE3A5-B0DB-461D-9DAC-59CFC5931F6E}">
      <dgm:prSet/>
      <dgm:spPr/>
      <dgm:t>
        <a:bodyPr/>
        <a:lstStyle/>
        <a:p>
          <a:endParaRPr lang="en-US"/>
        </a:p>
      </dgm:t>
    </dgm:pt>
    <dgm:pt modelId="{AD583F10-A9ED-42CC-9D68-655356558394}">
      <dgm:prSet phldrT="[Text]"/>
      <dgm:spPr/>
      <dgm:t>
        <a:bodyPr/>
        <a:lstStyle/>
        <a:p>
          <a:r>
            <a:rPr lang="en-US" dirty="0" smtClean="0"/>
            <a:t>Success story shared and adoption spreads to more divisions</a:t>
          </a:r>
          <a:endParaRPr lang="en-US" dirty="0"/>
        </a:p>
      </dgm:t>
    </dgm:pt>
    <dgm:pt modelId="{585B3CFE-577C-40C6-9F9E-1ECEC89D1ED0}" type="parTrans" cxnId="{2F4D8495-36DB-47FF-B67E-384DEF4B49B0}">
      <dgm:prSet/>
      <dgm:spPr/>
      <dgm:t>
        <a:bodyPr/>
        <a:lstStyle/>
        <a:p>
          <a:endParaRPr lang="en-US"/>
        </a:p>
      </dgm:t>
    </dgm:pt>
    <dgm:pt modelId="{A2FBD0F3-2196-46AF-9788-C8EA6CC0C5F2}" type="sibTrans" cxnId="{2F4D8495-36DB-47FF-B67E-384DEF4B49B0}">
      <dgm:prSet/>
      <dgm:spPr/>
      <dgm:t>
        <a:bodyPr/>
        <a:lstStyle/>
        <a:p>
          <a:endParaRPr lang="en-US"/>
        </a:p>
      </dgm:t>
    </dgm:pt>
    <dgm:pt modelId="{2C1C607D-2564-4862-91B3-E3C4DECCE480}">
      <dgm:prSet phldrT="[Text]"/>
      <dgm:spPr/>
      <dgm:t>
        <a:bodyPr/>
        <a:lstStyle/>
        <a:p>
          <a:r>
            <a:rPr lang="en-US" dirty="0" smtClean="0"/>
            <a:t>Remainder of pilot division migrates to EF</a:t>
          </a:r>
          <a:endParaRPr lang="en-US" dirty="0"/>
        </a:p>
      </dgm:t>
    </dgm:pt>
    <dgm:pt modelId="{2EE786B0-7B5A-4E2C-AC13-9BC86DA90644}" type="parTrans" cxnId="{1D9AD964-9918-4609-B962-7208D6A5392B}">
      <dgm:prSet/>
      <dgm:spPr/>
      <dgm:t>
        <a:bodyPr/>
        <a:lstStyle/>
        <a:p>
          <a:endParaRPr lang="en-US"/>
        </a:p>
      </dgm:t>
    </dgm:pt>
    <dgm:pt modelId="{5B306F89-6BB1-4F17-97EB-F777939618FC}" type="sibTrans" cxnId="{1D9AD964-9918-4609-B962-7208D6A5392B}">
      <dgm:prSet/>
      <dgm:spPr/>
      <dgm:t>
        <a:bodyPr/>
        <a:lstStyle/>
        <a:p>
          <a:endParaRPr lang="en-US"/>
        </a:p>
      </dgm:t>
    </dgm:pt>
    <dgm:pt modelId="{929CA813-45DE-4048-9746-854F5D3717EB}" type="pres">
      <dgm:prSet presAssocID="{0AED8530-E945-44A6-8587-AE5F7217B29A}" presName="Name0" presStyleCnt="0">
        <dgm:presLayoutVars>
          <dgm:dir/>
          <dgm:resizeHandles val="exact"/>
        </dgm:presLayoutVars>
      </dgm:prSet>
      <dgm:spPr/>
    </dgm:pt>
    <dgm:pt modelId="{316EE7ED-8F43-43B2-BB19-DF74448DEBD9}" type="pres">
      <dgm:prSet presAssocID="{C6F6AC4C-D1B4-41E3-810A-6131CC17A570}" presName="node" presStyleLbl="node1" presStyleIdx="0" presStyleCnt="4">
        <dgm:presLayoutVars>
          <dgm:bulletEnabled val="1"/>
        </dgm:presLayoutVars>
      </dgm:prSet>
      <dgm:spPr/>
      <dgm:t>
        <a:bodyPr/>
        <a:lstStyle/>
        <a:p>
          <a:endParaRPr lang="en-US"/>
        </a:p>
      </dgm:t>
    </dgm:pt>
    <dgm:pt modelId="{81FEF18D-5059-47FB-8364-A410C9E5A436}" type="pres">
      <dgm:prSet presAssocID="{37F806B4-2998-4FE0-AA17-2DA66BAD1CF9}" presName="sibTrans" presStyleLbl="sibTrans2D1" presStyleIdx="0" presStyleCnt="3"/>
      <dgm:spPr/>
      <dgm:t>
        <a:bodyPr/>
        <a:lstStyle/>
        <a:p>
          <a:endParaRPr lang="en-US"/>
        </a:p>
      </dgm:t>
    </dgm:pt>
    <dgm:pt modelId="{3C792387-4945-499D-BFAC-04A061F436F3}" type="pres">
      <dgm:prSet presAssocID="{37F806B4-2998-4FE0-AA17-2DA66BAD1CF9}" presName="connectorText" presStyleLbl="sibTrans2D1" presStyleIdx="0" presStyleCnt="3"/>
      <dgm:spPr/>
      <dgm:t>
        <a:bodyPr/>
        <a:lstStyle/>
        <a:p>
          <a:endParaRPr lang="en-US"/>
        </a:p>
      </dgm:t>
    </dgm:pt>
    <dgm:pt modelId="{EC9BCAC9-EC36-4823-B652-B6BC518CBCF1}" type="pres">
      <dgm:prSet presAssocID="{2BED3910-9B3D-42FB-9E4E-AC8EA1ADC677}" presName="node" presStyleLbl="node1" presStyleIdx="1" presStyleCnt="4">
        <dgm:presLayoutVars>
          <dgm:bulletEnabled val="1"/>
        </dgm:presLayoutVars>
      </dgm:prSet>
      <dgm:spPr/>
      <dgm:t>
        <a:bodyPr/>
        <a:lstStyle/>
        <a:p>
          <a:endParaRPr lang="en-US"/>
        </a:p>
      </dgm:t>
    </dgm:pt>
    <dgm:pt modelId="{85FA9B34-D459-4B52-AB34-6FB4AA8FD5CC}" type="pres">
      <dgm:prSet presAssocID="{B7B90F3C-40FC-48FC-8BE0-4D91C558946E}" presName="sibTrans" presStyleLbl="sibTrans2D1" presStyleIdx="1" presStyleCnt="3"/>
      <dgm:spPr/>
      <dgm:t>
        <a:bodyPr/>
        <a:lstStyle/>
        <a:p>
          <a:endParaRPr lang="en-US"/>
        </a:p>
      </dgm:t>
    </dgm:pt>
    <dgm:pt modelId="{21824302-D0FC-44E6-9ACE-27B8F24D1036}" type="pres">
      <dgm:prSet presAssocID="{B7B90F3C-40FC-48FC-8BE0-4D91C558946E}" presName="connectorText" presStyleLbl="sibTrans2D1" presStyleIdx="1" presStyleCnt="3"/>
      <dgm:spPr/>
      <dgm:t>
        <a:bodyPr/>
        <a:lstStyle/>
        <a:p>
          <a:endParaRPr lang="en-US"/>
        </a:p>
      </dgm:t>
    </dgm:pt>
    <dgm:pt modelId="{0F8F3CAE-309E-4AF8-B237-EA7840B929BE}" type="pres">
      <dgm:prSet presAssocID="{2C1C607D-2564-4862-91B3-E3C4DECCE480}" presName="node" presStyleLbl="node1" presStyleIdx="2" presStyleCnt="4">
        <dgm:presLayoutVars>
          <dgm:bulletEnabled val="1"/>
        </dgm:presLayoutVars>
      </dgm:prSet>
      <dgm:spPr/>
      <dgm:t>
        <a:bodyPr/>
        <a:lstStyle/>
        <a:p>
          <a:endParaRPr lang="en-US"/>
        </a:p>
      </dgm:t>
    </dgm:pt>
    <dgm:pt modelId="{62C25C55-FAD0-469A-8573-9B10C91C1015}" type="pres">
      <dgm:prSet presAssocID="{5B306F89-6BB1-4F17-97EB-F777939618FC}" presName="sibTrans" presStyleLbl="sibTrans2D1" presStyleIdx="2" presStyleCnt="3"/>
      <dgm:spPr/>
      <dgm:t>
        <a:bodyPr/>
        <a:lstStyle/>
        <a:p>
          <a:endParaRPr lang="en-US"/>
        </a:p>
      </dgm:t>
    </dgm:pt>
    <dgm:pt modelId="{CCA419F2-CBAB-46F9-8F91-7BDD23EB9640}" type="pres">
      <dgm:prSet presAssocID="{5B306F89-6BB1-4F17-97EB-F777939618FC}" presName="connectorText" presStyleLbl="sibTrans2D1" presStyleIdx="2" presStyleCnt="3"/>
      <dgm:spPr/>
      <dgm:t>
        <a:bodyPr/>
        <a:lstStyle/>
        <a:p>
          <a:endParaRPr lang="en-US"/>
        </a:p>
      </dgm:t>
    </dgm:pt>
    <dgm:pt modelId="{8C00112C-7E0D-467F-9934-4A259E871BE4}" type="pres">
      <dgm:prSet presAssocID="{AD583F10-A9ED-42CC-9D68-655356558394}" presName="node" presStyleLbl="node1" presStyleIdx="3" presStyleCnt="4">
        <dgm:presLayoutVars>
          <dgm:bulletEnabled val="1"/>
        </dgm:presLayoutVars>
      </dgm:prSet>
      <dgm:spPr/>
      <dgm:t>
        <a:bodyPr/>
        <a:lstStyle/>
        <a:p>
          <a:endParaRPr lang="en-US"/>
        </a:p>
      </dgm:t>
    </dgm:pt>
  </dgm:ptLst>
  <dgm:cxnLst>
    <dgm:cxn modelId="{04EE5BFC-E356-4243-AB80-58628C71A90D}" type="presOf" srcId="{0AED8530-E945-44A6-8587-AE5F7217B29A}" destId="{929CA813-45DE-4048-9746-854F5D3717EB}" srcOrd="0" destOrd="0" presId="urn:microsoft.com/office/officeart/2005/8/layout/process1"/>
    <dgm:cxn modelId="{B7EC6A32-3AA0-4B3D-9F84-70F653EDA678}" type="presOf" srcId="{2BED3910-9B3D-42FB-9E4E-AC8EA1ADC677}" destId="{EC9BCAC9-EC36-4823-B652-B6BC518CBCF1}" srcOrd="0" destOrd="0" presId="urn:microsoft.com/office/officeart/2005/8/layout/process1"/>
    <dgm:cxn modelId="{B9BAE3A5-B0DB-461D-9DAC-59CFC5931F6E}" srcId="{0AED8530-E945-44A6-8587-AE5F7217B29A}" destId="{2BED3910-9B3D-42FB-9E4E-AC8EA1ADC677}" srcOrd="1" destOrd="0" parTransId="{11FFA55A-33CD-4DC0-9A09-7141DA36DF67}" sibTransId="{B7B90F3C-40FC-48FC-8BE0-4D91C558946E}"/>
    <dgm:cxn modelId="{1D9AD964-9918-4609-B962-7208D6A5392B}" srcId="{0AED8530-E945-44A6-8587-AE5F7217B29A}" destId="{2C1C607D-2564-4862-91B3-E3C4DECCE480}" srcOrd="2" destOrd="0" parTransId="{2EE786B0-7B5A-4E2C-AC13-9BC86DA90644}" sibTransId="{5B306F89-6BB1-4F17-97EB-F777939618FC}"/>
    <dgm:cxn modelId="{065FD7EC-732E-4DE4-84E2-5E308EC2FAB4}" type="presOf" srcId="{C6F6AC4C-D1B4-41E3-810A-6131CC17A570}" destId="{316EE7ED-8F43-43B2-BB19-DF74448DEBD9}" srcOrd="0" destOrd="0" presId="urn:microsoft.com/office/officeart/2005/8/layout/process1"/>
    <dgm:cxn modelId="{7EED4FB9-E9E0-4044-9D60-A360795E1521}" type="presOf" srcId="{5B306F89-6BB1-4F17-97EB-F777939618FC}" destId="{62C25C55-FAD0-469A-8573-9B10C91C1015}" srcOrd="0" destOrd="0" presId="urn:microsoft.com/office/officeart/2005/8/layout/process1"/>
    <dgm:cxn modelId="{01EB8650-06E4-410C-9D9D-46854FA1CD27}" type="presOf" srcId="{AD583F10-A9ED-42CC-9D68-655356558394}" destId="{8C00112C-7E0D-467F-9934-4A259E871BE4}" srcOrd="0" destOrd="0" presId="urn:microsoft.com/office/officeart/2005/8/layout/process1"/>
    <dgm:cxn modelId="{58E88ECD-F0F3-4B08-AF0E-7BA97B5FABEE}" type="presOf" srcId="{B7B90F3C-40FC-48FC-8BE0-4D91C558946E}" destId="{21824302-D0FC-44E6-9ACE-27B8F24D1036}" srcOrd="1" destOrd="0" presId="urn:microsoft.com/office/officeart/2005/8/layout/process1"/>
    <dgm:cxn modelId="{8B855930-2923-47B1-AAF7-06816CEAEDC0}" type="presOf" srcId="{B7B90F3C-40FC-48FC-8BE0-4D91C558946E}" destId="{85FA9B34-D459-4B52-AB34-6FB4AA8FD5CC}" srcOrd="0" destOrd="0" presId="urn:microsoft.com/office/officeart/2005/8/layout/process1"/>
    <dgm:cxn modelId="{B96B1556-693C-49F5-B6EC-25921FCD4E0E}" type="presOf" srcId="{5B306F89-6BB1-4F17-97EB-F777939618FC}" destId="{CCA419F2-CBAB-46F9-8F91-7BDD23EB9640}" srcOrd="1" destOrd="0" presId="urn:microsoft.com/office/officeart/2005/8/layout/process1"/>
    <dgm:cxn modelId="{DBAB41C1-8F93-424D-BEAB-9EB737EEE74B}" type="presOf" srcId="{2C1C607D-2564-4862-91B3-E3C4DECCE480}" destId="{0F8F3CAE-309E-4AF8-B237-EA7840B929BE}" srcOrd="0" destOrd="0" presId="urn:microsoft.com/office/officeart/2005/8/layout/process1"/>
    <dgm:cxn modelId="{CA3A0962-89CA-4DF0-8C55-E26C1F025890}" type="presOf" srcId="{37F806B4-2998-4FE0-AA17-2DA66BAD1CF9}" destId="{3C792387-4945-499D-BFAC-04A061F436F3}" srcOrd="1" destOrd="0" presId="urn:microsoft.com/office/officeart/2005/8/layout/process1"/>
    <dgm:cxn modelId="{2F4D8495-36DB-47FF-B67E-384DEF4B49B0}" srcId="{0AED8530-E945-44A6-8587-AE5F7217B29A}" destId="{AD583F10-A9ED-42CC-9D68-655356558394}" srcOrd="3" destOrd="0" parTransId="{585B3CFE-577C-40C6-9F9E-1ECEC89D1ED0}" sibTransId="{A2FBD0F3-2196-46AF-9788-C8EA6CC0C5F2}"/>
    <dgm:cxn modelId="{3135DC09-52BE-4F4D-8B65-5447FF0B8108}" type="presOf" srcId="{37F806B4-2998-4FE0-AA17-2DA66BAD1CF9}" destId="{81FEF18D-5059-47FB-8364-A410C9E5A436}" srcOrd="0" destOrd="0" presId="urn:microsoft.com/office/officeart/2005/8/layout/process1"/>
    <dgm:cxn modelId="{AF496BC8-CE0F-481B-BAF1-419B3D2E817A}" srcId="{0AED8530-E945-44A6-8587-AE5F7217B29A}" destId="{C6F6AC4C-D1B4-41E3-810A-6131CC17A570}" srcOrd="0" destOrd="0" parTransId="{06DDC1E7-54E6-4285-8130-7E18CD908D26}" sibTransId="{37F806B4-2998-4FE0-AA17-2DA66BAD1CF9}"/>
    <dgm:cxn modelId="{E9C240D8-A1DC-427E-AE46-F9C04D2AA0B1}" type="presParOf" srcId="{929CA813-45DE-4048-9746-854F5D3717EB}" destId="{316EE7ED-8F43-43B2-BB19-DF74448DEBD9}" srcOrd="0" destOrd="0" presId="urn:microsoft.com/office/officeart/2005/8/layout/process1"/>
    <dgm:cxn modelId="{772F587F-5683-4BDC-8EF6-6C357B1FF9B2}" type="presParOf" srcId="{929CA813-45DE-4048-9746-854F5D3717EB}" destId="{81FEF18D-5059-47FB-8364-A410C9E5A436}" srcOrd="1" destOrd="0" presId="urn:microsoft.com/office/officeart/2005/8/layout/process1"/>
    <dgm:cxn modelId="{66EC20DA-50E6-4DD2-9BD8-6FF309CCDF66}" type="presParOf" srcId="{81FEF18D-5059-47FB-8364-A410C9E5A436}" destId="{3C792387-4945-499D-BFAC-04A061F436F3}" srcOrd="0" destOrd="0" presId="urn:microsoft.com/office/officeart/2005/8/layout/process1"/>
    <dgm:cxn modelId="{59C4890E-8BE5-4FBA-A1D5-C5A078095DBC}" type="presParOf" srcId="{929CA813-45DE-4048-9746-854F5D3717EB}" destId="{EC9BCAC9-EC36-4823-B652-B6BC518CBCF1}" srcOrd="2" destOrd="0" presId="urn:microsoft.com/office/officeart/2005/8/layout/process1"/>
    <dgm:cxn modelId="{0268F56D-DC83-4927-95D7-D5675232E37D}" type="presParOf" srcId="{929CA813-45DE-4048-9746-854F5D3717EB}" destId="{85FA9B34-D459-4B52-AB34-6FB4AA8FD5CC}" srcOrd="3" destOrd="0" presId="urn:microsoft.com/office/officeart/2005/8/layout/process1"/>
    <dgm:cxn modelId="{58F324DC-E18B-4DC8-ACFC-7C8313A61647}" type="presParOf" srcId="{85FA9B34-D459-4B52-AB34-6FB4AA8FD5CC}" destId="{21824302-D0FC-44E6-9ACE-27B8F24D1036}" srcOrd="0" destOrd="0" presId="urn:microsoft.com/office/officeart/2005/8/layout/process1"/>
    <dgm:cxn modelId="{85D04304-61DF-4B71-9D64-7F0DEF3FFCF5}" type="presParOf" srcId="{929CA813-45DE-4048-9746-854F5D3717EB}" destId="{0F8F3CAE-309E-4AF8-B237-EA7840B929BE}" srcOrd="4" destOrd="0" presId="urn:microsoft.com/office/officeart/2005/8/layout/process1"/>
    <dgm:cxn modelId="{98469813-7548-4968-AC1F-D92B63F93B74}" type="presParOf" srcId="{929CA813-45DE-4048-9746-854F5D3717EB}" destId="{62C25C55-FAD0-469A-8573-9B10C91C1015}" srcOrd="5" destOrd="0" presId="urn:microsoft.com/office/officeart/2005/8/layout/process1"/>
    <dgm:cxn modelId="{E6E29C60-FB4A-469F-907F-C5C2AD8F7BB5}" type="presParOf" srcId="{62C25C55-FAD0-469A-8573-9B10C91C1015}" destId="{CCA419F2-CBAB-46F9-8F91-7BDD23EB9640}" srcOrd="0" destOrd="0" presId="urn:microsoft.com/office/officeart/2005/8/layout/process1"/>
    <dgm:cxn modelId="{46A9497E-0547-490D-9A79-CB45617337F4}" type="presParOf" srcId="{929CA813-45DE-4048-9746-854F5D3717EB}" destId="{8C00112C-7E0D-467F-9934-4A259E871BE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945218-8652-4019-B309-A5DCFD772678}"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4213D22E-A96E-4DA9-8EEC-8D50D93D561C}">
      <dgm:prSet phldrT="[Text]"/>
      <dgm:spPr/>
      <dgm:t>
        <a:bodyPr/>
        <a:lstStyle/>
        <a:p>
          <a:r>
            <a:rPr lang="en-US" dirty="0" smtClean="0"/>
            <a:t>A3</a:t>
          </a:r>
          <a:endParaRPr lang="en-US" dirty="0"/>
        </a:p>
      </dgm:t>
    </dgm:pt>
    <dgm:pt modelId="{CD36C429-A080-49F1-8093-7B6712975148}" type="parTrans" cxnId="{192D984A-7076-4E5E-9F20-E7FE848BD76E}">
      <dgm:prSet/>
      <dgm:spPr/>
      <dgm:t>
        <a:bodyPr/>
        <a:lstStyle/>
        <a:p>
          <a:endParaRPr lang="en-US"/>
        </a:p>
      </dgm:t>
    </dgm:pt>
    <dgm:pt modelId="{08DDB4E2-418A-4024-85C0-B91DBBF7F46B}" type="sibTrans" cxnId="{192D984A-7076-4E5E-9F20-E7FE848BD76E}">
      <dgm:prSet/>
      <dgm:spPr/>
      <dgm:t>
        <a:bodyPr/>
        <a:lstStyle/>
        <a:p>
          <a:endParaRPr lang="en-US"/>
        </a:p>
      </dgm:t>
    </dgm:pt>
    <dgm:pt modelId="{C119910B-B112-4285-9357-0D5DF1CFAC96}">
      <dgm:prSet phldrT="[Text]"/>
      <dgm:spPr/>
      <dgm:t>
        <a:bodyPr/>
        <a:lstStyle/>
        <a:p>
          <a:r>
            <a:rPr lang="en-US" dirty="0" smtClean="0"/>
            <a:t>A6</a:t>
          </a:r>
          <a:endParaRPr lang="en-US" dirty="0"/>
        </a:p>
      </dgm:t>
    </dgm:pt>
    <dgm:pt modelId="{5733C0D8-4E73-4411-926D-E49B41917974}" type="parTrans" cxnId="{20A9AF46-ADC9-481C-B244-CD45C49A7B5D}">
      <dgm:prSet/>
      <dgm:spPr/>
      <dgm:t>
        <a:bodyPr/>
        <a:lstStyle/>
        <a:p>
          <a:endParaRPr lang="en-US"/>
        </a:p>
      </dgm:t>
    </dgm:pt>
    <dgm:pt modelId="{427A8566-0B83-471B-A38B-5B2D83DED14B}" type="sibTrans" cxnId="{20A9AF46-ADC9-481C-B244-CD45C49A7B5D}">
      <dgm:prSet/>
      <dgm:spPr/>
      <dgm:t>
        <a:bodyPr/>
        <a:lstStyle/>
        <a:p>
          <a:endParaRPr lang="en-US"/>
        </a:p>
      </dgm:t>
    </dgm:pt>
    <dgm:pt modelId="{C64EA0B7-2638-4D59-826F-F632A11A5E8B}">
      <dgm:prSet phldrT="[Text]"/>
      <dgm:spPr/>
      <dgm:t>
        <a:bodyPr/>
        <a:lstStyle/>
        <a:p>
          <a:r>
            <a:rPr lang="en-US" dirty="0" smtClean="0"/>
            <a:t>Audi</a:t>
          </a:r>
          <a:endParaRPr lang="en-US" dirty="0"/>
        </a:p>
      </dgm:t>
    </dgm:pt>
    <dgm:pt modelId="{76B73DF7-5253-4FF0-91C5-9ECC018B74F8}" type="parTrans" cxnId="{D9A5178A-11DE-4394-8E30-A3900A9D3CA6}">
      <dgm:prSet/>
      <dgm:spPr/>
      <dgm:t>
        <a:bodyPr/>
        <a:lstStyle/>
        <a:p>
          <a:endParaRPr lang="en-US"/>
        </a:p>
      </dgm:t>
    </dgm:pt>
    <dgm:pt modelId="{1028E3AA-3B10-4DF3-B5A3-AC93C8693510}" type="sibTrans" cxnId="{D9A5178A-11DE-4394-8E30-A3900A9D3CA6}">
      <dgm:prSet/>
      <dgm:spPr/>
      <dgm:t>
        <a:bodyPr/>
        <a:lstStyle/>
        <a:p>
          <a:endParaRPr lang="en-US"/>
        </a:p>
      </dgm:t>
    </dgm:pt>
    <dgm:pt modelId="{E5759F4E-EC8A-4993-B015-2C9B422D3A2A}">
      <dgm:prSet phldrT="[Text]"/>
      <dgm:spPr/>
      <dgm:t>
        <a:bodyPr/>
        <a:lstStyle/>
        <a:p>
          <a:r>
            <a:rPr lang="en-US" dirty="0" smtClean="0"/>
            <a:t>A7</a:t>
          </a:r>
          <a:endParaRPr lang="en-US" dirty="0"/>
        </a:p>
      </dgm:t>
    </dgm:pt>
    <dgm:pt modelId="{AEDBF403-D244-4A0B-8757-D4F662C219AB}" type="parTrans" cxnId="{CABAB4FF-BFAB-420F-9C5F-26287BFEF3F4}">
      <dgm:prSet/>
      <dgm:spPr/>
      <dgm:t>
        <a:bodyPr/>
        <a:lstStyle/>
        <a:p>
          <a:endParaRPr lang="en-US"/>
        </a:p>
      </dgm:t>
    </dgm:pt>
    <dgm:pt modelId="{68850484-C940-4598-94C7-0FB3BFE842AD}" type="sibTrans" cxnId="{CABAB4FF-BFAB-420F-9C5F-26287BFEF3F4}">
      <dgm:prSet/>
      <dgm:spPr/>
      <dgm:t>
        <a:bodyPr/>
        <a:lstStyle/>
        <a:p>
          <a:endParaRPr lang="en-US"/>
        </a:p>
      </dgm:t>
    </dgm:pt>
    <dgm:pt modelId="{BF67BBE5-A477-4CAF-BF71-D33A5F915695}">
      <dgm:prSet phldrT="[Text]"/>
      <dgm:spPr/>
      <dgm:t>
        <a:bodyPr/>
        <a:lstStyle/>
        <a:p>
          <a:r>
            <a:rPr lang="en-US" dirty="0" smtClean="0"/>
            <a:t>A8</a:t>
          </a:r>
          <a:endParaRPr lang="en-US" dirty="0"/>
        </a:p>
      </dgm:t>
    </dgm:pt>
    <dgm:pt modelId="{93B49FE2-C357-405F-9D29-492F41CF54B8}" type="parTrans" cxnId="{E07EE7B7-2967-4420-BA42-28A7BC4AE807}">
      <dgm:prSet/>
      <dgm:spPr/>
      <dgm:t>
        <a:bodyPr/>
        <a:lstStyle/>
        <a:p>
          <a:endParaRPr lang="en-US"/>
        </a:p>
      </dgm:t>
    </dgm:pt>
    <dgm:pt modelId="{3CECB22D-DF42-4FD2-9980-829E2907E396}" type="sibTrans" cxnId="{E07EE7B7-2967-4420-BA42-28A7BC4AE807}">
      <dgm:prSet/>
      <dgm:spPr/>
      <dgm:t>
        <a:bodyPr/>
        <a:lstStyle/>
        <a:p>
          <a:endParaRPr lang="en-US"/>
        </a:p>
      </dgm:t>
    </dgm:pt>
    <dgm:pt modelId="{7086ED58-6696-4316-8667-9C6E547439D9}">
      <dgm:prSet phldrT="[Text]"/>
      <dgm:spPr/>
      <dgm:t>
        <a:bodyPr/>
        <a:lstStyle/>
        <a:p>
          <a:r>
            <a:rPr lang="en-US" dirty="0" smtClean="0"/>
            <a:t>Q3</a:t>
          </a:r>
          <a:endParaRPr lang="en-US" dirty="0"/>
        </a:p>
      </dgm:t>
    </dgm:pt>
    <dgm:pt modelId="{9DFA11B0-A2E4-4395-8684-978AFF95414B}" type="parTrans" cxnId="{6C2CEFA2-CF4D-4A34-BA0E-6D34EA1AD2E2}">
      <dgm:prSet/>
      <dgm:spPr/>
      <dgm:t>
        <a:bodyPr/>
        <a:lstStyle/>
        <a:p>
          <a:endParaRPr lang="en-US"/>
        </a:p>
      </dgm:t>
    </dgm:pt>
    <dgm:pt modelId="{56A0519E-E725-4617-9AB7-DC550F8962D6}" type="sibTrans" cxnId="{6C2CEFA2-CF4D-4A34-BA0E-6D34EA1AD2E2}">
      <dgm:prSet/>
      <dgm:spPr/>
      <dgm:t>
        <a:bodyPr/>
        <a:lstStyle/>
        <a:p>
          <a:endParaRPr lang="en-US"/>
        </a:p>
      </dgm:t>
    </dgm:pt>
    <dgm:pt modelId="{60F30EE4-B89B-4747-A3F7-089F093FE2A9}">
      <dgm:prSet phldrT="[Text]"/>
      <dgm:spPr/>
      <dgm:t>
        <a:bodyPr/>
        <a:lstStyle/>
        <a:p>
          <a:r>
            <a:rPr lang="en-US" dirty="0" smtClean="0"/>
            <a:t>Q7</a:t>
          </a:r>
          <a:endParaRPr lang="en-US" dirty="0"/>
        </a:p>
      </dgm:t>
    </dgm:pt>
    <dgm:pt modelId="{565415E9-48BF-47AD-A6BC-BB6C20826424}" type="parTrans" cxnId="{B78AE28C-C6AA-4E29-85A2-33581F33721B}">
      <dgm:prSet/>
      <dgm:spPr/>
      <dgm:t>
        <a:bodyPr/>
        <a:lstStyle/>
        <a:p>
          <a:endParaRPr lang="en-US"/>
        </a:p>
      </dgm:t>
    </dgm:pt>
    <dgm:pt modelId="{17193F6F-212C-4531-8A64-91366DED477C}" type="sibTrans" cxnId="{B78AE28C-C6AA-4E29-85A2-33581F33721B}">
      <dgm:prSet/>
      <dgm:spPr/>
      <dgm:t>
        <a:bodyPr/>
        <a:lstStyle/>
        <a:p>
          <a:endParaRPr lang="en-US"/>
        </a:p>
      </dgm:t>
    </dgm:pt>
    <dgm:pt modelId="{67BEBEA5-2DB7-4510-A40D-F57132DF4A91}">
      <dgm:prSet phldrT="[Text]"/>
      <dgm:spPr/>
      <dgm:t>
        <a:bodyPr/>
        <a:lstStyle/>
        <a:p>
          <a:r>
            <a:rPr lang="en-US" dirty="0" smtClean="0"/>
            <a:t>TT</a:t>
          </a:r>
          <a:endParaRPr lang="en-US" dirty="0"/>
        </a:p>
      </dgm:t>
    </dgm:pt>
    <dgm:pt modelId="{9A0FF542-DAFB-49F2-9F0F-875BA9AD3CE5}" type="parTrans" cxnId="{80F17B75-9D74-44B6-9EA1-A472CA658501}">
      <dgm:prSet/>
      <dgm:spPr/>
      <dgm:t>
        <a:bodyPr/>
        <a:lstStyle/>
        <a:p>
          <a:endParaRPr lang="en-US"/>
        </a:p>
      </dgm:t>
    </dgm:pt>
    <dgm:pt modelId="{5331168B-92B4-4B95-BAB7-F9EE00944499}" type="sibTrans" cxnId="{80F17B75-9D74-44B6-9EA1-A472CA658501}">
      <dgm:prSet/>
      <dgm:spPr/>
      <dgm:t>
        <a:bodyPr/>
        <a:lstStyle/>
        <a:p>
          <a:endParaRPr lang="en-US"/>
        </a:p>
      </dgm:t>
    </dgm:pt>
    <dgm:pt modelId="{DE6DBDF4-0329-49DA-B033-2E20AD1A2082}">
      <dgm:prSet phldrT="[Text]"/>
      <dgm:spPr/>
      <dgm:t>
        <a:bodyPr/>
        <a:lstStyle/>
        <a:p>
          <a:r>
            <a:rPr lang="en-US" dirty="0" smtClean="0"/>
            <a:t>3.0 Turbo</a:t>
          </a:r>
          <a:endParaRPr lang="en-US" dirty="0"/>
        </a:p>
      </dgm:t>
    </dgm:pt>
    <dgm:pt modelId="{724593EA-F479-4622-B1B3-3DA4A9A7049D}" type="parTrans" cxnId="{04E3EBD1-478B-4E9F-BF1A-7813CAD34BAD}">
      <dgm:prSet/>
      <dgm:spPr/>
      <dgm:t>
        <a:bodyPr/>
        <a:lstStyle/>
        <a:p>
          <a:endParaRPr lang="en-US"/>
        </a:p>
      </dgm:t>
    </dgm:pt>
    <dgm:pt modelId="{6F3C55C7-0EBC-43A5-A984-8615C550A873}" type="sibTrans" cxnId="{04E3EBD1-478B-4E9F-BF1A-7813CAD34BAD}">
      <dgm:prSet/>
      <dgm:spPr/>
      <dgm:t>
        <a:bodyPr/>
        <a:lstStyle/>
        <a:p>
          <a:endParaRPr lang="en-US"/>
        </a:p>
      </dgm:t>
    </dgm:pt>
    <dgm:pt modelId="{8A5D27C5-17A8-4BEA-89A4-EDCE47C0A52E}">
      <dgm:prSet phldrT="[Text]"/>
      <dgm:spPr/>
      <dgm:t>
        <a:bodyPr/>
        <a:lstStyle/>
        <a:p>
          <a:r>
            <a:rPr lang="en-US" dirty="0" smtClean="0"/>
            <a:t>3.0 Diesel</a:t>
          </a:r>
          <a:endParaRPr lang="en-US" dirty="0"/>
        </a:p>
      </dgm:t>
    </dgm:pt>
    <dgm:pt modelId="{EC177293-DBBA-4108-9613-37B8C0819536}" type="parTrans" cxnId="{8561822D-2546-4819-8942-A1DC46489FCA}">
      <dgm:prSet/>
      <dgm:spPr/>
      <dgm:t>
        <a:bodyPr/>
        <a:lstStyle/>
        <a:p>
          <a:endParaRPr lang="en-US"/>
        </a:p>
      </dgm:t>
    </dgm:pt>
    <dgm:pt modelId="{49B10973-1799-497D-9683-55167EFA27C3}" type="sibTrans" cxnId="{8561822D-2546-4819-8942-A1DC46489FCA}">
      <dgm:prSet/>
      <dgm:spPr/>
      <dgm:t>
        <a:bodyPr/>
        <a:lstStyle/>
        <a:p>
          <a:endParaRPr lang="en-US"/>
        </a:p>
      </dgm:t>
    </dgm:pt>
    <dgm:pt modelId="{7095C8A2-4004-44DF-8FB7-752142390D72}">
      <dgm:prSet phldrT="[Text]"/>
      <dgm:spPr/>
      <dgm:t>
        <a:bodyPr/>
        <a:lstStyle/>
        <a:p>
          <a:r>
            <a:rPr lang="en-US" dirty="0" smtClean="0"/>
            <a:t>Tweeter</a:t>
          </a:r>
          <a:endParaRPr lang="en-US" dirty="0"/>
        </a:p>
      </dgm:t>
    </dgm:pt>
    <dgm:pt modelId="{292F73EB-7140-4C76-8A33-70A18D1EC1AE}" type="parTrans" cxnId="{39517A01-D010-4A55-B009-E658F023E2AB}">
      <dgm:prSet/>
      <dgm:spPr/>
      <dgm:t>
        <a:bodyPr/>
        <a:lstStyle/>
        <a:p>
          <a:endParaRPr lang="en-US"/>
        </a:p>
      </dgm:t>
    </dgm:pt>
    <dgm:pt modelId="{76EAA34F-26A3-470B-B91A-801F2A0AB29A}" type="sibTrans" cxnId="{39517A01-D010-4A55-B009-E658F023E2AB}">
      <dgm:prSet/>
      <dgm:spPr/>
      <dgm:t>
        <a:bodyPr/>
        <a:lstStyle/>
        <a:p>
          <a:endParaRPr lang="en-US"/>
        </a:p>
      </dgm:t>
    </dgm:pt>
    <dgm:pt modelId="{3DAB2A7B-8ADD-4D30-915F-01BF5F9DD782}">
      <dgm:prSet phldrT="[Text]"/>
      <dgm:spPr/>
      <dgm:t>
        <a:bodyPr/>
        <a:lstStyle/>
        <a:p>
          <a:r>
            <a:rPr lang="en-US" dirty="0" smtClean="0"/>
            <a:t>Woofer</a:t>
          </a:r>
          <a:endParaRPr lang="en-US" dirty="0"/>
        </a:p>
      </dgm:t>
    </dgm:pt>
    <dgm:pt modelId="{0DB2E5FC-9BCC-4B90-A19B-3656A5A4AC17}" type="parTrans" cxnId="{89C2A14D-6C29-4A5F-A407-22EF5AAD983B}">
      <dgm:prSet/>
      <dgm:spPr/>
      <dgm:t>
        <a:bodyPr/>
        <a:lstStyle/>
        <a:p>
          <a:endParaRPr lang="en-US"/>
        </a:p>
      </dgm:t>
    </dgm:pt>
    <dgm:pt modelId="{BC2623D8-1BCA-4DB1-A187-0F07125E4B0B}" type="sibTrans" cxnId="{89C2A14D-6C29-4A5F-A407-22EF5AAD983B}">
      <dgm:prSet/>
      <dgm:spPr/>
      <dgm:t>
        <a:bodyPr/>
        <a:lstStyle/>
        <a:p>
          <a:endParaRPr lang="en-US"/>
        </a:p>
      </dgm:t>
    </dgm:pt>
    <dgm:pt modelId="{D9AB819C-4E27-4A28-873F-26FA3915B96A}">
      <dgm:prSet phldrT="[Text]"/>
      <dgm:spPr/>
      <dgm:t>
        <a:bodyPr/>
        <a:lstStyle/>
        <a:p>
          <a:r>
            <a:rPr lang="en-US" dirty="0" smtClean="0"/>
            <a:t>Amplifiers</a:t>
          </a:r>
        </a:p>
      </dgm:t>
    </dgm:pt>
    <dgm:pt modelId="{F4243AAD-1BF5-4EA7-ACE7-26D0DFE852C5}" type="parTrans" cxnId="{76D1DF97-DFDA-4A0F-9E4C-FB794F2BE2E6}">
      <dgm:prSet/>
      <dgm:spPr/>
      <dgm:t>
        <a:bodyPr/>
        <a:lstStyle/>
        <a:p>
          <a:endParaRPr lang="en-US"/>
        </a:p>
      </dgm:t>
    </dgm:pt>
    <dgm:pt modelId="{D36A7C1B-CAD8-46CA-BBBE-85212E69EE51}" type="sibTrans" cxnId="{76D1DF97-DFDA-4A0F-9E4C-FB794F2BE2E6}">
      <dgm:prSet/>
      <dgm:spPr/>
      <dgm:t>
        <a:bodyPr/>
        <a:lstStyle/>
        <a:p>
          <a:endParaRPr lang="en-US"/>
        </a:p>
      </dgm:t>
    </dgm:pt>
    <dgm:pt modelId="{A13A15B2-F221-48E7-909D-8AE3F8729CF5}">
      <dgm:prSet phldrT="[Text]"/>
      <dgm:spPr/>
      <dgm:t>
        <a:bodyPr/>
        <a:lstStyle/>
        <a:p>
          <a:r>
            <a:rPr lang="en-US" dirty="0" smtClean="0"/>
            <a:t>DSP</a:t>
          </a:r>
        </a:p>
      </dgm:t>
    </dgm:pt>
    <dgm:pt modelId="{D81C1216-53FB-4784-85CA-384623399B15}" type="parTrans" cxnId="{20965E81-424D-47DF-BB9B-61E21FBC2E54}">
      <dgm:prSet/>
      <dgm:spPr/>
      <dgm:t>
        <a:bodyPr/>
        <a:lstStyle/>
        <a:p>
          <a:endParaRPr lang="en-US"/>
        </a:p>
      </dgm:t>
    </dgm:pt>
    <dgm:pt modelId="{EC0DA9F5-E17B-42B4-A7E2-F25FC3F90795}" type="sibTrans" cxnId="{20965E81-424D-47DF-BB9B-61E21FBC2E54}">
      <dgm:prSet/>
      <dgm:spPr/>
      <dgm:t>
        <a:bodyPr/>
        <a:lstStyle/>
        <a:p>
          <a:endParaRPr lang="en-US"/>
        </a:p>
      </dgm:t>
    </dgm:pt>
    <dgm:pt modelId="{6854FD2F-A8A3-4488-B97A-48F44637083A}">
      <dgm:prSet phldrT="[Text]"/>
      <dgm:spPr/>
      <dgm:t>
        <a:bodyPr/>
        <a:lstStyle/>
        <a:p>
          <a:r>
            <a:rPr lang="en-US" dirty="0" smtClean="0"/>
            <a:t>Etc.</a:t>
          </a:r>
        </a:p>
      </dgm:t>
    </dgm:pt>
    <dgm:pt modelId="{F743A7C2-90EE-4EB0-A8DB-F265FE200F21}" type="parTrans" cxnId="{53116AC6-FD18-4841-8FA0-4592D9225146}">
      <dgm:prSet/>
      <dgm:spPr/>
      <dgm:t>
        <a:bodyPr/>
        <a:lstStyle/>
        <a:p>
          <a:endParaRPr lang="en-US"/>
        </a:p>
      </dgm:t>
    </dgm:pt>
    <dgm:pt modelId="{26BB5B4D-2C8A-4867-8654-7D4026004885}" type="sibTrans" cxnId="{53116AC6-FD18-4841-8FA0-4592D9225146}">
      <dgm:prSet/>
      <dgm:spPr/>
      <dgm:t>
        <a:bodyPr/>
        <a:lstStyle/>
        <a:p>
          <a:endParaRPr lang="en-US"/>
        </a:p>
      </dgm:t>
    </dgm:pt>
    <dgm:pt modelId="{A4802952-AE9B-4AE3-A1A1-77C3797D6E7D}" type="pres">
      <dgm:prSet presAssocID="{90945218-8652-4019-B309-A5DCFD772678}" presName="mainComposite" presStyleCnt="0">
        <dgm:presLayoutVars>
          <dgm:chPref val="1"/>
          <dgm:dir/>
          <dgm:animOne val="branch"/>
          <dgm:animLvl val="lvl"/>
          <dgm:resizeHandles val="exact"/>
        </dgm:presLayoutVars>
      </dgm:prSet>
      <dgm:spPr/>
      <dgm:t>
        <a:bodyPr/>
        <a:lstStyle/>
        <a:p>
          <a:endParaRPr lang="en-US"/>
        </a:p>
      </dgm:t>
    </dgm:pt>
    <dgm:pt modelId="{A9C967FF-FA6C-44C2-A9B3-FC20B1C6FF51}" type="pres">
      <dgm:prSet presAssocID="{90945218-8652-4019-B309-A5DCFD772678}" presName="hierFlow" presStyleCnt="0"/>
      <dgm:spPr/>
      <dgm:t>
        <a:bodyPr/>
        <a:lstStyle/>
        <a:p>
          <a:endParaRPr lang="en-US"/>
        </a:p>
      </dgm:t>
    </dgm:pt>
    <dgm:pt modelId="{E3A3EFC7-EB37-464F-826F-32D7E3352A59}" type="pres">
      <dgm:prSet presAssocID="{90945218-8652-4019-B309-A5DCFD772678}" presName="hierChild1" presStyleCnt="0">
        <dgm:presLayoutVars>
          <dgm:chPref val="1"/>
          <dgm:animOne val="branch"/>
          <dgm:animLvl val="lvl"/>
        </dgm:presLayoutVars>
      </dgm:prSet>
      <dgm:spPr/>
      <dgm:t>
        <a:bodyPr/>
        <a:lstStyle/>
        <a:p>
          <a:endParaRPr lang="en-US"/>
        </a:p>
      </dgm:t>
    </dgm:pt>
    <dgm:pt modelId="{DF29BDFE-F1E0-4573-ABC9-7AA07047BE8E}" type="pres">
      <dgm:prSet presAssocID="{C64EA0B7-2638-4D59-826F-F632A11A5E8B}" presName="Name17" presStyleCnt="0"/>
      <dgm:spPr/>
      <dgm:t>
        <a:bodyPr/>
        <a:lstStyle/>
        <a:p>
          <a:endParaRPr lang="en-US"/>
        </a:p>
      </dgm:t>
    </dgm:pt>
    <dgm:pt modelId="{BC1163E2-F60F-4CE8-9F39-BF1C9B17FFAB}" type="pres">
      <dgm:prSet presAssocID="{C64EA0B7-2638-4D59-826F-F632A11A5E8B}" presName="level1Shape" presStyleLbl="node0" presStyleIdx="0" presStyleCnt="1">
        <dgm:presLayoutVars>
          <dgm:chPref val="3"/>
        </dgm:presLayoutVars>
      </dgm:prSet>
      <dgm:spPr/>
      <dgm:t>
        <a:bodyPr/>
        <a:lstStyle/>
        <a:p>
          <a:endParaRPr lang="en-US"/>
        </a:p>
      </dgm:t>
    </dgm:pt>
    <dgm:pt modelId="{3AA00643-A8E9-4AF6-A3DA-ADC0F7199A15}" type="pres">
      <dgm:prSet presAssocID="{C64EA0B7-2638-4D59-826F-F632A11A5E8B}" presName="hierChild2" presStyleCnt="0"/>
      <dgm:spPr/>
      <dgm:t>
        <a:bodyPr/>
        <a:lstStyle/>
        <a:p>
          <a:endParaRPr lang="en-US"/>
        </a:p>
      </dgm:t>
    </dgm:pt>
    <dgm:pt modelId="{4E16FF6E-A4E4-4302-8C72-FC1B3A65DBE8}" type="pres">
      <dgm:prSet presAssocID="{CD36C429-A080-49F1-8093-7B6712975148}" presName="Name25" presStyleLbl="parChTrans1D2" presStyleIdx="0" presStyleCnt="7"/>
      <dgm:spPr/>
      <dgm:t>
        <a:bodyPr/>
        <a:lstStyle/>
        <a:p>
          <a:endParaRPr lang="en-US"/>
        </a:p>
      </dgm:t>
    </dgm:pt>
    <dgm:pt modelId="{C1036848-E79B-4BB4-952C-EFAE523A593B}" type="pres">
      <dgm:prSet presAssocID="{CD36C429-A080-49F1-8093-7B6712975148}" presName="connTx" presStyleLbl="parChTrans1D2" presStyleIdx="0" presStyleCnt="7"/>
      <dgm:spPr/>
      <dgm:t>
        <a:bodyPr/>
        <a:lstStyle/>
        <a:p>
          <a:endParaRPr lang="en-US"/>
        </a:p>
      </dgm:t>
    </dgm:pt>
    <dgm:pt modelId="{E16FF17A-660F-48AB-83C8-9DE6D8515C0F}" type="pres">
      <dgm:prSet presAssocID="{4213D22E-A96E-4DA9-8EEC-8D50D93D561C}" presName="Name30" presStyleCnt="0"/>
      <dgm:spPr/>
      <dgm:t>
        <a:bodyPr/>
        <a:lstStyle/>
        <a:p>
          <a:endParaRPr lang="en-US"/>
        </a:p>
      </dgm:t>
    </dgm:pt>
    <dgm:pt modelId="{C16DB26E-4E0F-40DF-87F9-58BE70597548}" type="pres">
      <dgm:prSet presAssocID="{4213D22E-A96E-4DA9-8EEC-8D50D93D561C}" presName="level2Shape" presStyleLbl="node2" presStyleIdx="0" presStyleCnt="7"/>
      <dgm:spPr/>
      <dgm:t>
        <a:bodyPr/>
        <a:lstStyle/>
        <a:p>
          <a:endParaRPr lang="en-US"/>
        </a:p>
      </dgm:t>
    </dgm:pt>
    <dgm:pt modelId="{7D11B5B0-BCD5-41A5-8474-B8508649F0CA}" type="pres">
      <dgm:prSet presAssocID="{4213D22E-A96E-4DA9-8EEC-8D50D93D561C}" presName="hierChild3" presStyleCnt="0"/>
      <dgm:spPr/>
      <dgm:t>
        <a:bodyPr/>
        <a:lstStyle/>
        <a:p>
          <a:endParaRPr lang="en-US"/>
        </a:p>
      </dgm:t>
    </dgm:pt>
    <dgm:pt modelId="{AC28CDE5-42D4-4495-83CF-227AD987678D}" type="pres">
      <dgm:prSet presAssocID="{9DFA11B0-A2E4-4395-8684-978AFF95414B}" presName="Name25" presStyleLbl="parChTrans1D2" presStyleIdx="1" presStyleCnt="7"/>
      <dgm:spPr/>
      <dgm:t>
        <a:bodyPr/>
        <a:lstStyle/>
        <a:p>
          <a:endParaRPr lang="en-US"/>
        </a:p>
      </dgm:t>
    </dgm:pt>
    <dgm:pt modelId="{A1DC2F76-1F3E-4B49-936D-D7036AA499F3}" type="pres">
      <dgm:prSet presAssocID="{9DFA11B0-A2E4-4395-8684-978AFF95414B}" presName="connTx" presStyleLbl="parChTrans1D2" presStyleIdx="1" presStyleCnt="7"/>
      <dgm:spPr/>
      <dgm:t>
        <a:bodyPr/>
        <a:lstStyle/>
        <a:p>
          <a:endParaRPr lang="en-US"/>
        </a:p>
      </dgm:t>
    </dgm:pt>
    <dgm:pt modelId="{D2AB7948-0310-4091-BCE2-F499220622AC}" type="pres">
      <dgm:prSet presAssocID="{7086ED58-6696-4316-8667-9C6E547439D9}" presName="Name30" presStyleCnt="0"/>
      <dgm:spPr/>
      <dgm:t>
        <a:bodyPr/>
        <a:lstStyle/>
        <a:p>
          <a:endParaRPr lang="en-US"/>
        </a:p>
      </dgm:t>
    </dgm:pt>
    <dgm:pt modelId="{76D17249-0130-47D4-9C0A-363C18315AC5}" type="pres">
      <dgm:prSet presAssocID="{7086ED58-6696-4316-8667-9C6E547439D9}" presName="level2Shape" presStyleLbl="node2" presStyleIdx="1" presStyleCnt="7"/>
      <dgm:spPr/>
      <dgm:t>
        <a:bodyPr/>
        <a:lstStyle/>
        <a:p>
          <a:endParaRPr lang="en-US"/>
        </a:p>
      </dgm:t>
    </dgm:pt>
    <dgm:pt modelId="{FC34235F-43F1-4E4F-A0A3-9F87F709900B}" type="pres">
      <dgm:prSet presAssocID="{7086ED58-6696-4316-8667-9C6E547439D9}" presName="hierChild3" presStyleCnt="0"/>
      <dgm:spPr/>
      <dgm:t>
        <a:bodyPr/>
        <a:lstStyle/>
        <a:p>
          <a:endParaRPr lang="en-US"/>
        </a:p>
      </dgm:t>
    </dgm:pt>
    <dgm:pt modelId="{CEB85F50-7BBA-40D9-B27A-507417877431}" type="pres">
      <dgm:prSet presAssocID="{5733C0D8-4E73-4411-926D-E49B41917974}" presName="Name25" presStyleLbl="parChTrans1D2" presStyleIdx="2" presStyleCnt="7"/>
      <dgm:spPr/>
      <dgm:t>
        <a:bodyPr/>
        <a:lstStyle/>
        <a:p>
          <a:endParaRPr lang="en-US"/>
        </a:p>
      </dgm:t>
    </dgm:pt>
    <dgm:pt modelId="{0259106F-373E-4581-ACF9-646F1CF6B1B4}" type="pres">
      <dgm:prSet presAssocID="{5733C0D8-4E73-4411-926D-E49B41917974}" presName="connTx" presStyleLbl="parChTrans1D2" presStyleIdx="2" presStyleCnt="7"/>
      <dgm:spPr/>
      <dgm:t>
        <a:bodyPr/>
        <a:lstStyle/>
        <a:p>
          <a:endParaRPr lang="en-US"/>
        </a:p>
      </dgm:t>
    </dgm:pt>
    <dgm:pt modelId="{6AE58D90-9A8F-4EA7-84F4-9B1B4E3B7F4B}" type="pres">
      <dgm:prSet presAssocID="{C119910B-B112-4285-9357-0D5DF1CFAC96}" presName="Name30" presStyleCnt="0"/>
      <dgm:spPr/>
      <dgm:t>
        <a:bodyPr/>
        <a:lstStyle/>
        <a:p>
          <a:endParaRPr lang="en-US"/>
        </a:p>
      </dgm:t>
    </dgm:pt>
    <dgm:pt modelId="{D916DD87-4A42-4B30-B095-6707D113A9AE}" type="pres">
      <dgm:prSet presAssocID="{C119910B-B112-4285-9357-0D5DF1CFAC96}" presName="level2Shape" presStyleLbl="node2" presStyleIdx="2" presStyleCnt="7"/>
      <dgm:spPr/>
      <dgm:t>
        <a:bodyPr/>
        <a:lstStyle/>
        <a:p>
          <a:endParaRPr lang="en-US"/>
        </a:p>
      </dgm:t>
    </dgm:pt>
    <dgm:pt modelId="{5A2D6750-CDB4-4787-BDEA-0DC32B173F53}" type="pres">
      <dgm:prSet presAssocID="{C119910B-B112-4285-9357-0D5DF1CFAC96}" presName="hierChild3" presStyleCnt="0"/>
      <dgm:spPr/>
      <dgm:t>
        <a:bodyPr/>
        <a:lstStyle/>
        <a:p>
          <a:endParaRPr lang="en-US"/>
        </a:p>
      </dgm:t>
    </dgm:pt>
    <dgm:pt modelId="{2B78FF30-C11A-4F94-B682-73CBC06831F6}" type="pres">
      <dgm:prSet presAssocID="{724593EA-F479-4622-B1B3-3DA4A9A7049D}" presName="Name25" presStyleLbl="parChTrans1D3" presStyleIdx="0" presStyleCnt="2"/>
      <dgm:spPr/>
      <dgm:t>
        <a:bodyPr/>
        <a:lstStyle/>
        <a:p>
          <a:endParaRPr lang="en-US"/>
        </a:p>
      </dgm:t>
    </dgm:pt>
    <dgm:pt modelId="{B95ABF5B-ECDA-4609-AADA-421B199E7699}" type="pres">
      <dgm:prSet presAssocID="{724593EA-F479-4622-B1B3-3DA4A9A7049D}" presName="connTx" presStyleLbl="parChTrans1D3" presStyleIdx="0" presStyleCnt="2"/>
      <dgm:spPr/>
      <dgm:t>
        <a:bodyPr/>
        <a:lstStyle/>
        <a:p>
          <a:endParaRPr lang="en-US"/>
        </a:p>
      </dgm:t>
    </dgm:pt>
    <dgm:pt modelId="{A7ED90FD-06FC-4F83-B005-B14117DF561A}" type="pres">
      <dgm:prSet presAssocID="{DE6DBDF4-0329-49DA-B033-2E20AD1A2082}" presName="Name30" presStyleCnt="0"/>
      <dgm:spPr/>
      <dgm:t>
        <a:bodyPr/>
        <a:lstStyle/>
        <a:p>
          <a:endParaRPr lang="en-US"/>
        </a:p>
      </dgm:t>
    </dgm:pt>
    <dgm:pt modelId="{9DAA9DE3-2A4D-4106-AB70-7DE81C785E38}" type="pres">
      <dgm:prSet presAssocID="{DE6DBDF4-0329-49DA-B033-2E20AD1A2082}" presName="level2Shape" presStyleLbl="node3" presStyleIdx="0" presStyleCnt="2"/>
      <dgm:spPr/>
      <dgm:t>
        <a:bodyPr/>
        <a:lstStyle/>
        <a:p>
          <a:endParaRPr lang="en-US"/>
        </a:p>
      </dgm:t>
    </dgm:pt>
    <dgm:pt modelId="{0D009550-6AB7-4967-8FBB-88CE88831C2E}" type="pres">
      <dgm:prSet presAssocID="{DE6DBDF4-0329-49DA-B033-2E20AD1A2082}" presName="hierChild3" presStyleCnt="0"/>
      <dgm:spPr/>
      <dgm:t>
        <a:bodyPr/>
        <a:lstStyle/>
        <a:p>
          <a:endParaRPr lang="en-US"/>
        </a:p>
      </dgm:t>
    </dgm:pt>
    <dgm:pt modelId="{D78335A0-2B96-4C96-AE43-0CC63F890D3A}" type="pres">
      <dgm:prSet presAssocID="{292F73EB-7140-4C76-8A33-70A18D1EC1AE}" presName="Name25" presStyleLbl="parChTrans1D4" presStyleIdx="0" presStyleCnt="5"/>
      <dgm:spPr/>
      <dgm:t>
        <a:bodyPr/>
        <a:lstStyle/>
        <a:p>
          <a:endParaRPr lang="en-US"/>
        </a:p>
      </dgm:t>
    </dgm:pt>
    <dgm:pt modelId="{53C4E9F1-78F3-42B2-AACF-A32863C1A936}" type="pres">
      <dgm:prSet presAssocID="{292F73EB-7140-4C76-8A33-70A18D1EC1AE}" presName="connTx" presStyleLbl="parChTrans1D4" presStyleIdx="0" presStyleCnt="5"/>
      <dgm:spPr/>
      <dgm:t>
        <a:bodyPr/>
        <a:lstStyle/>
        <a:p>
          <a:endParaRPr lang="en-US"/>
        </a:p>
      </dgm:t>
    </dgm:pt>
    <dgm:pt modelId="{4546938B-E7E3-4D59-88A3-56074D87FD19}" type="pres">
      <dgm:prSet presAssocID="{7095C8A2-4004-44DF-8FB7-752142390D72}" presName="Name30" presStyleCnt="0"/>
      <dgm:spPr/>
      <dgm:t>
        <a:bodyPr/>
        <a:lstStyle/>
        <a:p>
          <a:endParaRPr lang="en-US"/>
        </a:p>
      </dgm:t>
    </dgm:pt>
    <dgm:pt modelId="{0CAE6C01-A755-4303-9CA1-E170FD4D81D6}" type="pres">
      <dgm:prSet presAssocID="{7095C8A2-4004-44DF-8FB7-752142390D72}" presName="level2Shape" presStyleLbl="node4" presStyleIdx="0" presStyleCnt="5"/>
      <dgm:spPr/>
      <dgm:t>
        <a:bodyPr/>
        <a:lstStyle/>
        <a:p>
          <a:endParaRPr lang="en-US"/>
        </a:p>
      </dgm:t>
    </dgm:pt>
    <dgm:pt modelId="{AC69C6B8-CED0-4BBB-983D-4267E62A71EC}" type="pres">
      <dgm:prSet presAssocID="{7095C8A2-4004-44DF-8FB7-752142390D72}" presName="hierChild3" presStyleCnt="0"/>
      <dgm:spPr/>
      <dgm:t>
        <a:bodyPr/>
        <a:lstStyle/>
        <a:p>
          <a:endParaRPr lang="en-US"/>
        </a:p>
      </dgm:t>
    </dgm:pt>
    <dgm:pt modelId="{C11E1E8C-C45B-43DC-8511-FDB9CF2D8ADC}" type="pres">
      <dgm:prSet presAssocID="{0DB2E5FC-9BCC-4B90-A19B-3656A5A4AC17}" presName="Name25" presStyleLbl="parChTrans1D4" presStyleIdx="1" presStyleCnt="5"/>
      <dgm:spPr/>
      <dgm:t>
        <a:bodyPr/>
        <a:lstStyle/>
        <a:p>
          <a:endParaRPr lang="en-US"/>
        </a:p>
      </dgm:t>
    </dgm:pt>
    <dgm:pt modelId="{749CC41F-BEFF-439D-A55C-677AED995715}" type="pres">
      <dgm:prSet presAssocID="{0DB2E5FC-9BCC-4B90-A19B-3656A5A4AC17}" presName="connTx" presStyleLbl="parChTrans1D4" presStyleIdx="1" presStyleCnt="5"/>
      <dgm:spPr/>
      <dgm:t>
        <a:bodyPr/>
        <a:lstStyle/>
        <a:p>
          <a:endParaRPr lang="en-US"/>
        </a:p>
      </dgm:t>
    </dgm:pt>
    <dgm:pt modelId="{69D56DF6-23C1-4451-94DA-179FFB4FDD32}" type="pres">
      <dgm:prSet presAssocID="{3DAB2A7B-8ADD-4D30-915F-01BF5F9DD782}" presName="Name30" presStyleCnt="0"/>
      <dgm:spPr/>
      <dgm:t>
        <a:bodyPr/>
        <a:lstStyle/>
        <a:p>
          <a:endParaRPr lang="en-US"/>
        </a:p>
      </dgm:t>
    </dgm:pt>
    <dgm:pt modelId="{DD9E8A53-C447-4E10-A710-570EF8AEB75A}" type="pres">
      <dgm:prSet presAssocID="{3DAB2A7B-8ADD-4D30-915F-01BF5F9DD782}" presName="level2Shape" presStyleLbl="node4" presStyleIdx="1" presStyleCnt="5"/>
      <dgm:spPr/>
      <dgm:t>
        <a:bodyPr/>
        <a:lstStyle/>
        <a:p>
          <a:endParaRPr lang="en-US"/>
        </a:p>
      </dgm:t>
    </dgm:pt>
    <dgm:pt modelId="{69F38B24-2FF0-4360-A99A-3C7841B2BA9D}" type="pres">
      <dgm:prSet presAssocID="{3DAB2A7B-8ADD-4D30-915F-01BF5F9DD782}" presName="hierChild3" presStyleCnt="0"/>
      <dgm:spPr/>
      <dgm:t>
        <a:bodyPr/>
        <a:lstStyle/>
        <a:p>
          <a:endParaRPr lang="en-US"/>
        </a:p>
      </dgm:t>
    </dgm:pt>
    <dgm:pt modelId="{4B090A81-BBCF-4CCA-AC0D-86DFDC7335AD}" type="pres">
      <dgm:prSet presAssocID="{F4243AAD-1BF5-4EA7-ACE7-26D0DFE852C5}" presName="Name25" presStyleLbl="parChTrans1D4" presStyleIdx="2" presStyleCnt="5"/>
      <dgm:spPr/>
      <dgm:t>
        <a:bodyPr/>
        <a:lstStyle/>
        <a:p>
          <a:endParaRPr lang="en-US"/>
        </a:p>
      </dgm:t>
    </dgm:pt>
    <dgm:pt modelId="{AC642913-67F1-4C29-BC01-4DA94A6901E6}" type="pres">
      <dgm:prSet presAssocID="{F4243AAD-1BF5-4EA7-ACE7-26D0DFE852C5}" presName="connTx" presStyleLbl="parChTrans1D4" presStyleIdx="2" presStyleCnt="5"/>
      <dgm:spPr/>
      <dgm:t>
        <a:bodyPr/>
        <a:lstStyle/>
        <a:p>
          <a:endParaRPr lang="en-US"/>
        </a:p>
      </dgm:t>
    </dgm:pt>
    <dgm:pt modelId="{0EE7D714-440C-4BC5-ABC8-CB0A68B9A2E7}" type="pres">
      <dgm:prSet presAssocID="{D9AB819C-4E27-4A28-873F-26FA3915B96A}" presName="Name30" presStyleCnt="0"/>
      <dgm:spPr/>
      <dgm:t>
        <a:bodyPr/>
        <a:lstStyle/>
        <a:p>
          <a:endParaRPr lang="en-US"/>
        </a:p>
      </dgm:t>
    </dgm:pt>
    <dgm:pt modelId="{40D895F2-7C99-45B9-8B10-96B51EBD3684}" type="pres">
      <dgm:prSet presAssocID="{D9AB819C-4E27-4A28-873F-26FA3915B96A}" presName="level2Shape" presStyleLbl="node4" presStyleIdx="2" presStyleCnt="5"/>
      <dgm:spPr/>
      <dgm:t>
        <a:bodyPr/>
        <a:lstStyle/>
        <a:p>
          <a:endParaRPr lang="en-US"/>
        </a:p>
      </dgm:t>
    </dgm:pt>
    <dgm:pt modelId="{04110D84-F300-4490-B60F-AAE908EA99F2}" type="pres">
      <dgm:prSet presAssocID="{D9AB819C-4E27-4A28-873F-26FA3915B96A}" presName="hierChild3" presStyleCnt="0"/>
      <dgm:spPr/>
      <dgm:t>
        <a:bodyPr/>
        <a:lstStyle/>
        <a:p>
          <a:endParaRPr lang="en-US"/>
        </a:p>
      </dgm:t>
    </dgm:pt>
    <dgm:pt modelId="{42D8E808-47AD-4D78-A39F-B0D6FF8EC404}" type="pres">
      <dgm:prSet presAssocID="{D81C1216-53FB-4784-85CA-384623399B15}" presName="Name25" presStyleLbl="parChTrans1D4" presStyleIdx="3" presStyleCnt="5"/>
      <dgm:spPr/>
      <dgm:t>
        <a:bodyPr/>
        <a:lstStyle/>
        <a:p>
          <a:endParaRPr lang="en-US"/>
        </a:p>
      </dgm:t>
    </dgm:pt>
    <dgm:pt modelId="{E1152503-19F4-4864-93CB-5ED27D43D4C8}" type="pres">
      <dgm:prSet presAssocID="{D81C1216-53FB-4784-85CA-384623399B15}" presName="connTx" presStyleLbl="parChTrans1D4" presStyleIdx="3" presStyleCnt="5"/>
      <dgm:spPr/>
      <dgm:t>
        <a:bodyPr/>
        <a:lstStyle/>
        <a:p>
          <a:endParaRPr lang="en-US"/>
        </a:p>
      </dgm:t>
    </dgm:pt>
    <dgm:pt modelId="{6DB77083-AC91-4213-A81F-692162510144}" type="pres">
      <dgm:prSet presAssocID="{A13A15B2-F221-48E7-909D-8AE3F8729CF5}" presName="Name30" presStyleCnt="0"/>
      <dgm:spPr/>
      <dgm:t>
        <a:bodyPr/>
        <a:lstStyle/>
        <a:p>
          <a:endParaRPr lang="en-US"/>
        </a:p>
      </dgm:t>
    </dgm:pt>
    <dgm:pt modelId="{342989FE-4273-4CA5-9B7C-D27756475AAD}" type="pres">
      <dgm:prSet presAssocID="{A13A15B2-F221-48E7-909D-8AE3F8729CF5}" presName="level2Shape" presStyleLbl="node4" presStyleIdx="3" presStyleCnt="5"/>
      <dgm:spPr/>
      <dgm:t>
        <a:bodyPr/>
        <a:lstStyle/>
        <a:p>
          <a:endParaRPr lang="en-US"/>
        </a:p>
      </dgm:t>
    </dgm:pt>
    <dgm:pt modelId="{A3D76375-5A8C-4AC3-A247-E3B0D64BEDBF}" type="pres">
      <dgm:prSet presAssocID="{A13A15B2-F221-48E7-909D-8AE3F8729CF5}" presName="hierChild3" presStyleCnt="0"/>
      <dgm:spPr/>
      <dgm:t>
        <a:bodyPr/>
        <a:lstStyle/>
        <a:p>
          <a:endParaRPr lang="en-US"/>
        </a:p>
      </dgm:t>
    </dgm:pt>
    <dgm:pt modelId="{75AAB593-5425-4843-9868-63406C98DC6E}" type="pres">
      <dgm:prSet presAssocID="{F743A7C2-90EE-4EB0-A8DB-F265FE200F21}" presName="Name25" presStyleLbl="parChTrans1D4" presStyleIdx="4" presStyleCnt="5"/>
      <dgm:spPr/>
      <dgm:t>
        <a:bodyPr/>
        <a:lstStyle/>
        <a:p>
          <a:endParaRPr lang="en-US"/>
        </a:p>
      </dgm:t>
    </dgm:pt>
    <dgm:pt modelId="{0BD7D6BD-4065-4A0C-8A42-4D076696C0FE}" type="pres">
      <dgm:prSet presAssocID="{F743A7C2-90EE-4EB0-A8DB-F265FE200F21}" presName="connTx" presStyleLbl="parChTrans1D4" presStyleIdx="4" presStyleCnt="5"/>
      <dgm:spPr/>
      <dgm:t>
        <a:bodyPr/>
        <a:lstStyle/>
        <a:p>
          <a:endParaRPr lang="en-US"/>
        </a:p>
      </dgm:t>
    </dgm:pt>
    <dgm:pt modelId="{230226EE-7CDE-468E-B058-E09A8BA87800}" type="pres">
      <dgm:prSet presAssocID="{6854FD2F-A8A3-4488-B97A-48F44637083A}" presName="Name30" presStyleCnt="0"/>
      <dgm:spPr/>
      <dgm:t>
        <a:bodyPr/>
        <a:lstStyle/>
        <a:p>
          <a:endParaRPr lang="en-US"/>
        </a:p>
      </dgm:t>
    </dgm:pt>
    <dgm:pt modelId="{5F5507C5-92D1-4A32-A07D-288C075982E7}" type="pres">
      <dgm:prSet presAssocID="{6854FD2F-A8A3-4488-B97A-48F44637083A}" presName="level2Shape" presStyleLbl="node4" presStyleIdx="4" presStyleCnt="5"/>
      <dgm:spPr/>
      <dgm:t>
        <a:bodyPr/>
        <a:lstStyle/>
        <a:p>
          <a:endParaRPr lang="en-US"/>
        </a:p>
      </dgm:t>
    </dgm:pt>
    <dgm:pt modelId="{1D696EF1-A14E-4711-A932-102310CC0834}" type="pres">
      <dgm:prSet presAssocID="{6854FD2F-A8A3-4488-B97A-48F44637083A}" presName="hierChild3" presStyleCnt="0"/>
      <dgm:spPr/>
      <dgm:t>
        <a:bodyPr/>
        <a:lstStyle/>
        <a:p>
          <a:endParaRPr lang="en-US"/>
        </a:p>
      </dgm:t>
    </dgm:pt>
    <dgm:pt modelId="{CF621B4F-3EF2-4A11-9AA9-617DD587A76A}" type="pres">
      <dgm:prSet presAssocID="{EC177293-DBBA-4108-9613-37B8C0819536}" presName="Name25" presStyleLbl="parChTrans1D3" presStyleIdx="1" presStyleCnt="2"/>
      <dgm:spPr/>
      <dgm:t>
        <a:bodyPr/>
        <a:lstStyle/>
        <a:p>
          <a:endParaRPr lang="en-US"/>
        </a:p>
      </dgm:t>
    </dgm:pt>
    <dgm:pt modelId="{B77934F6-54F1-4CCA-9FC8-476C7EAAE3CC}" type="pres">
      <dgm:prSet presAssocID="{EC177293-DBBA-4108-9613-37B8C0819536}" presName="connTx" presStyleLbl="parChTrans1D3" presStyleIdx="1" presStyleCnt="2"/>
      <dgm:spPr/>
      <dgm:t>
        <a:bodyPr/>
        <a:lstStyle/>
        <a:p>
          <a:endParaRPr lang="en-US"/>
        </a:p>
      </dgm:t>
    </dgm:pt>
    <dgm:pt modelId="{7212854B-6C5C-4626-A63B-3101A54FC68A}" type="pres">
      <dgm:prSet presAssocID="{8A5D27C5-17A8-4BEA-89A4-EDCE47C0A52E}" presName="Name30" presStyleCnt="0"/>
      <dgm:spPr/>
      <dgm:t>
        <a:bodyPr/>
        <a:lstStyle/>
        <a:p>
          <a:endParaRPr lang="en-US"/>
        </a:p>
      </dgm:t>
    </dgm:pt>
    <dgm:pt modelId="{C0EA7F8C-EADE-4FD3-9BE2-2764DCB895A0}" type="pres">
      <dgm:prSet presAssocID="{8A5D27C5-17A8-4BEA-89A4-EDCE47C0A52E}" presName="level2Shape" presStyleLbl="node3" presStyleIdx="1" presStyleCnt="2"/>
      <dgm:spPr/>
      <dgm:t>
        <a:bodyPr/>
        <a:lstStyle/>
        <a:p>
          <a:endParaRPr lang="en-US"/>
        </a:p>
      </dgm:t>
    </dgm:pt>
    <dgm:pt modelId="{EAF9A7CF-99A9-4E2C-99C1-A818ABB60D33}" type="pres">
      <dgm:prSet presAssocID="{8A5D27C5-17A8-4BEA-89A4-EDCE47C0A52E}" presName="hierChild3" presStyleCnt="0"/>
      <dgm:spPr/>
      <dgm:t>
        <a:bodyPr/>
        <a:lstStyle/>
        <a:p>
          <a:endParaRPr lang="en-US"/>
        </a:p>
      </dgm:t>
    </dgm:pt>
    <dgm:pt modelId="{3D4A133E-49AC-472E-BB4B-1C1A1641E2AC}" type="pres">
      <dgm:prSet presAssocID="{AEDBF403-D244-4A0B-8757-D4F662C219AB}" presName="Name25" presStyleLbl="parChTrans1D2" presStyleIdx="3" presStyleCnt="7"/>
      <dgm:spPr/>
      <dgm:t>
        <a:bodyPr/>
        <a:lstStyle/>
        <a:p>
          <a:endParaRPr lang="en-US"/>
        </a:p>
      </dgm:t>
    </dgm:pt>
    <dgm:pt modelId="{EE1E3B66-586B-492F-BE7B-29F6AAA48B59}" type="pres">
      <dgm:prSet presAssocID="{AEDBF403-D244-4A0B-8757-D4F662C219AB}" presName="connTx" presStyleLbl="parChTrans1D2" presStyleIdx="3" presStyleCnt="7"/>
      <dgm:spPr/>
      <dgm:t>
        <a:bodyPr/>
        <a:lstStyle/>
        <a:p>
          <a:endParaRPr lang="en-US"/>
        </a:p>
      </dgm:t>
    </dgm:pt>
    <dgm:pt modelId="{FA000E58-3D51-4341-841D-7C7A45E2925C}" type="pres">
      <dgm:prSet presAssocID="{E5759F4E-EC8A-4993-B015-2C9B422D3A2A}" presName="Name30" presStyleCnt="0"/>
      <dgm:spPr/>
      <dgm:t>
        <a:bodyPr/>
        <a:lstStyle/>
        <a:p>
          <a:endParaRPr lang="en-US"/>
        </a:p>
      </dgm:t>
    </dgm:pt>
    <dgm:pt modelId="{E8886840-ABC0-4B9F-9F98-A288C006C6B6}" type="pres">
      <dgm:prSet presAssocID="{E5759F4E-EC8A-4993-B015-2C9B422D3A2A}" presName="level2Shape" presStyleLbl="node2" presStyleIdx="3" presStyleCnt="7"/>
      <dgm:spPr/>
      <dgm:t>
        <a:bodyPr/>
        <a:lstStyle/>
        <a:p>
          <a:endParaRPr lang="en-US"/>
        </a:p>
      </dgm:t>
    </dgm:pt>
    <dgm:pt modelId="{4A73AE95-94A4-4578-BE28-BAD3581C659D}" type="pres">
      <dgm:prSet presAssocID="{E5759F4E-EC8A-4993-B015-2C9B422D3A2A}" presName="hierChild3" presStyleCnt="0"/>
      <dgm:spPr/>
      <dgm:t>
        <a:bodyPr/>
        <a:lstStyle/>
        <a:p>
          <a:endParaRPr lang="en-US"/>
        </a:p>
      </dgm:t>
    </dgm:pt>
    <dgm:pt modelId="{950FB95E-EFCA-4A0B-94E1-8D1BCC8693E8}" type="pres">
      <dgm:prSet presAssocID="{565415E9-48BF-47AD-A6BC-BB6C20826424}" presName="Name25" presStyleLbl="parChTrans1D2" presStyleIdx="4" presStyleCnt="7"/>
      <dgm:spPr/>
      <dgm:t>
        <a:bodyPr/>
        <a:lstStyle/>
        <a:p>
          <a:endParaRPr lang="en-US"/>
        </a:p>
      </dgm:t>
    </dgm:pt>
    <dgm:pt modelId="{D5C5E776-212A-4C77-8614-A804A97F6531}" type="pres">
      <dgm:prSet presAssocID="{565415E9-48BF-47AD-A6BC-BB6C20826424}" presName="connTx" presStyleLbl="parChTrans1D2" presStyleIdx="4" presStyleCnt="7"/>
      <dgm:spPr/>
      <dgm:t>
        <a:bodyPr/>
        <a:lstStyle/>
        <a:p>
          <a:endParaRPr lang="en-US"/>
        </a:p>
      </dgm:t>
    </dgm:pt>
    <dgm:pt modelId="{56852E28-34E5-4059-AC3D-7CC6DEB43719}" type="pres">
      <dgm:prSet presAssocID="{60F30EE4-B89B-4747-A3F7-089F093FE2A9}" presName="Name30" presStyleCnt="0"/>
      <dgm:spPr/>
      <dgm:t>
        <a:bodyPr/>
        <a:lstStyle/>
        <a:p>
          <a:endParaRPr lang="en-US"/>
        </a:p>
      </dgm:t>
    </dgm:pt>
    <dgm:pt modelId="{77D6FE67-63C8-4B9D-99E2-72AB40D404B6}" type="pres">
      <dgm:prSet presAssocID="{60F30EE4-B89B-4747-A3F7-089F093FE2A9}" presName="level2Shape" presStyleLbl="node2" presStyleIdx="4" presStyleCnt="7"/>
      <dgm:spPr/>
      <dgm:t>
        <a:bodyPr/>
        <a:lstStyle/>
        <a:p>
          <a:endParaRPr lang="en-US"/>
        </a:p>
      </dgm:t>
    </dgm:pt>
    <dgm:pt modelId="{39F44036-AF83-48DE-B0B2-8DB1F51518A1}" type="pres">
      <dgm:prSet presAssocID="{60F30EE4-B89B-4747-A3F7-089F093FE2A9}" presName="hierChild3" presStyleCnt="0"/>
      <dgm:spPr/>
      <dgm:t>
        <a:bodyPr/>
        <a:lstStyle/>
        <a:p>
          <a:endParaRPr lang="en-US"/>
        </a:p>
      </dgm:t>
    </dgm:pt>
    <dgm:pt modelId="{BAB74F50-7B1E-4980-B09E-E9F2906DD3CD}" type="pres">
      <dgm:prSet presAssocID="{93B49FE2-C357-405F-9D29-492F41CF54B8}" presName="Name25" presStyleLbl="parChTrans1D2" presStyleIdx="5" presStyleCnt="7"/>
      <dgm:spPr/>
      <dgm:t>
        <a:bodyPr/>
        <a:lstStyle/>
        <a:p>
          <a:endParaRPr lang="en-US"/>
        </a:p>
      </dgm:t>
    </dgm:pt>
    <dgm:pt modelId="{B1407562-631C-436B-9078-535A3B7DCB6B}" type="pres">
      <dgm:prSet presAssocID="{93B49FE2-C357-405F-9D29-492F41CF54B8}" presName="connTx" presStyleLbl="parChTrans1D2" presStyleIdx="5" presStyleCnt="7"/>
      <dgm:spPr/>
      <dgm:t>
        <a:bodyPr/>
        <a:lstStyle/>
        <a:p>
          <a:endParaRPr lang="en-US"/>
        </a:p>
      </dgm:t>
    </dgm:pt>
    <dgm:pt modelId="{97F1E43F-7A5F-48D0-B3CB-C2F647ECAEB2}" type="pres">
      <dgm:prSet presAssocID="{BF67BBE5-A477-4CAF-BF71-D33A5F915695}" presName="Name30" presStyleCnt="0"/>
      <dgm:spPr/>
      <dgm:t>
        <a:bodyPr/>
        <a:lstStyle/>
        <a:p>
          <a:endParaRPr lang="en-US"/>
        </a:p>
      </dgm:t>
    </dgm:pt>
    <dgm:pt modelId="{6D9C9617-9040-4698-A023-6E75D694399F}" type="pres">
      <dgm:prSet presAssocID="{BF67BBE5-A477-4CAF-BF71-D33A5F915695}" presName="level2Shape" presStyleLbl="node2" presStyleIdx="5" presStyleCnt="7"/>
      <dgm:spPr/>
      <dgm:t>
        <a:bodyPr/>
        <a:lstStyle/>
        <a:p>
          <a:endParaRPr lang="en-US"/>
        </a:p>
      </dgm:t>
    </dgm:pt>
    <dgm:pt modelId="{D40AFD69-9B13-4934-AEC3-3CA1CDC06DAA}" type="pres">
      <dgm:prSet presAssocID="{BF67BBE5-A477-4CAF-BF71-D33A5F915695}" presName="hierChild3" presStyleCnt="0"/>
      <dgm:spPr/>
      <dgm:t>
        <a:bodyPr/>
        <a:lstStyle/>
        <a:p>
          <a:endParaRPr lang="en-US"/>
        </a:p>
      </dgm:t>
    </dgm:pt>
    <dgm:pt modelId="{E6B6EC57-8EFC-49EE-BA1B-FA0E09686214}" type="pres">
      <dgm:prSet presAssocID="{9A0FF542-DAFB-49F2-9F0F-875BA9AD3CE5}" presName="Name25" presStyleLbl="parChTrans1D2" presStyleIdx="6" presStyleCnt="7"/>
      <dgm:spPr/>
      <dgm:t>
        <a:bodyPr/>
        <a:lstStyle/>
        <a:p>
          <a:endParaRPr lang="en-US"/>
        </a:p>
      </dgm:t>
    </dgm:pt>
    <dgm:pt modelId="{017A2465-45C3-436C-B95A-F5E6121BCE01}" type="pres">
      <dgm:prSet presAssocID="{9A0FF542-DAFB-49F2-9F0F-875BA9AD3CE5}" presName="connTx" presStyleLbl="parChTrans1D2" presStyleIdx="6" presStyleCnt="7"/>
      <dgm:spPr/>
      <dgm:t>
        <a:bodyPr/>
        <a:lstStyle/>
        <a:p>
          <a:endParaRPr lang="en-US"/>
        </a:p>
      </dgm:t>
    </dgm:pt>
    <dgm:pt modelId="{85FD83B6-C8DB-4E20-80D7-CAFF68ED6642}" type="pres">
      <dgm:prSet presAssocID="{67BEBEA5-2DB7-4510-A40D-F57132DF4A91}" presName="Name30" presStyleCnt="0"/>
      <dgm:spPr/>
      <dgm:t>
        <a:bodyPr/>
        <a:lstStyle/>
        <a:p>
          <a:endParaRPr lang="en-US"/>
        </a:p>
      </dgm:t>
    </dgm:pt>
    <dgm:pt modelId="{9AC65EF2-6B3F-4078-A183-A0096B823D20}" type="pres">
      <dgm:prSet presAssocID="{67BEBEA5-2DB7-4510-A40D-F57132DF4A91}" presName="level2Shape" presStyleLbl="node2" presStyleIdx="6" presStyleCnt="7"/>
      <dgm:spPr/>
      <dgm:t>
        <a:bodyPr/>
        <a:lstStyle/>
        <a:p>
          <a:endParaRPr lang="en-US"/>
        </a:p>
      </dgm:t>
    </dgm:pt>
    <dgm:pt modelId="{81B53290-78A0-4144-92B6-2D2DB3F8D9F6}" type="pres">
      <dgm:prSet presAssocID="{67BEBEA5-2DB7-4510-A40D-F57132DF4A91}" presName="hierChild3" presStyleCnt="0"/>
      <dgm:spPr/>
      <dgm:t>
        <a:bodyPr/>
        <a:lstStyle/>
        <a:p>
          <a:endParaRPr lang="en-US"/>
        </a:p>
      </dgm:t>
    </dgm:pt>
    <dgm:pt modelId="{1DD4069D-F8CA-4D89-820C-AAC3906A025E}" type="pres">
      <dgm:prSet presAssocID="{90945218-8652-4019-B309-A5DCFD772678}" presName="bgShapesFlow" presStyleCnt="0"/>
      <dgm:spPr/>
      <dgm:t>
        <a:bodyPr/>
        <a:lstStyle/>
        <a:p>
          <a:endParaRPr lang="en-US"/>
        </a:p>
      </dgm:t>
    </dgm:pt>
  </dgm:ptLst>
  <dgm:cxnLst>
    <dgm:cxn modelId="{C56D1AE3-4D38-4A2E-8D7F-EA86B3461F3C}" type="presOf" srcId="{AEDBF403-D244-4A0B-8757-D4F662C219AB}" destId="{EE1E3B66-586B-492F-BE7B-29F6AAA48B59}" srcOrd="1" destOrd="0" presId="urn:microsoft.com/office/officeart/2005/8/layout/hierarchy5"/>
    <dgm:cxn modelId="{B514D58A-52D0-42FB-9109-5563C32992C8}" type="presOf" srcId="{F4243AAD-1BF5-4EA7-ACE7-26D0DFE852C5}" destId="{AC642913-67F1-4C29-BC01-4DA94A6901E6}" srcOrd="1" destOrd="0" presId="urn:microsoft.com/office/officeart/2005/8/layout/hierarchy5"/>
    <dgm:cxn modelId="{4B59A1F0-94A2-4BBE-ADC1-E1A46D5C4D99}" type="presOf" srcId="{9A0FF542-DAFB-49F2-9F0F-875BA9AD3CE5}" destId="{017A2465-45C3-436C-B95A-F5E6121BCE01}" srcOrd="1" destOrd="0" presId="urn:microsoft.com/office/officeart/2005/8/layout/hierarchy5"/>
    <dgm:cxn modelId="{E07EE7B7-2967-4420-BA42-28A7BC4AE807}" srcId="{C64EA0B7-2638-4D59-826F-F632A11A5E8B}" destId="{BF67BBE5-A477-4CAF-BF71-D33A5F915695}" srcOrd="5" destOrd="0" parTransId="{93B49FE2-C357-405F-9D29-492F41CF54B8}" sibTransId="{3CECB22D-DF42-4FD2-9980-829E2907E396}"/>
    <dgm:cxn modelId="{6C2CEFA2-CF4D-4A34-BA0E-6D34EA1AD2E2}" srcId="{C64EA0B7-2638-4D59-826F-F632A11A5E8B}" destId="{7086ED58-6696-4316-8667-9C6E547439D9}" srcOrd="1" destOrd="0" parTransId="{9DFA11B0-A2E4-4395-8684-978AFF95414B}" sibTransId="{56A0519E-E725-4617-9AB7-DC550F8962D6}"/>
    <dgm:cxn modelId="{05252910-75FB-4560-B402-2C9D4913FD09}" type="presOf" srcId="{90945218-8652-4019-B309-A5DCFD772678}" destId="{A4802952-AE9B-4AE3-A1A1-77C3797D6E7D}" srcOrd="0" destOrd="0" presId="urn:microsoft.com/office/officeart/2005/8/layout/hierarchy5"/>
    <dgm:cxn modelId="{B7C5C170-D4B0-47D8-B8C5-9C2BADBFC6DC}" type="presOf" srcId="{F743A7C2-90EE-4EB0-A8DB-F265FE200F21}" destId="{0BD7D6BD-4065-4A0C-8A42-4D076696C0FE}" srcOrd="1" destOrd="0" presId="urn:microsoft.com/office/officeart/2005/8/layout/hierarchy5"/>
    <dgm:cxn modelId="{F96D74FF-E2D9-458B-BA24-347644D4E3D3}" type="presOf" srcId="{EC177293-DBBA-4108-9613-37B8C0819536}" destId="{CF621B4F-3EF2-4A11-9AA9-617DD587A76A}" srcOrd="0" destOrd="0" presId="urn:microsoft.com/office/officeart/2005/8/layout/hierarchy5"/>
    <dgm:cxn modelId="{F0A36B79-C8E2-4625-91C4-8EE6283B565F}" type="presOf" srcId="{9DFA11B0-A2E4-4395-8684-978AFF95414B}" destId="{AC28CDE5-42D4-4495-83CF-227AD987678D}" srcOrd="0" destOrd="0" presId="urn:microsoft.com/office/officeart/2005/8/layout/hierarchy5"/>
    <dgm:cxn modelId="{7B34EC2B-3A6E-4F22-A8CE-DC88FE1733FE}" type="presOf" srcId="{F743A7C2-90EE-4EB0-A8DB-F265FE200F21}" destId="{75AAB593-5425-4843-9868-63406C98DC6E}" srcOrd="0" destOrd="0" presId="urn:microsoft.com/office/officeart/2005/8/layout/hierarchy5"/>
    <dgm:cxn modelId="{76E72BA3-E3F1-4F94-9AF1-32427AD36354}" type="presOf" srcId="{A13A15B2-F221-48E7-909D-8AE3F8729CF5}" destId="{342989FE-4273-4CA5-9B7C-D27756475AAD}" srcOrd="0" destOrd="0" presId="urn:microsoft.com/office/officeart/2005/8/layout/hierarchy5"/>
    <dgm:cxn modelId="{C81BCC79-5960-40D0-ABC5-C794858F7AE1}" type="presOf" srcId="{93B49FE2-C357-405F-9D29-492F41CF54B8}" destId="{BAB74F50-7B1E-4980-B09E-E9F2906DD3CD}" srcOrd="0" destOrd="0" presId="urn:microsoft.com/office/officeart/2005/8/layout/hierarchy5"/>
    <dgm:cxn modelId="{D31ECB19-B043-4FEE-B364-594F99A5AED7}" type="presOf" srcId="{7086ED58-6696-4316-8667-9C6E547439D9}" destId="{76D17249-0130-47D4-9C0A-363C18315AC5}" srcOrd="0" destOrd="0" presId="urn:microsoft.com/office/officeart/2005/8/layout/hierarchy5"/>
    <dgm:cxn modelId="{39517A01-D010-4A55-B009-E658F023E2AB}" srcId="{DE6DBDF4-0329-49DA-B033-2E20AD1A2082}" destId="{7095C8A2-4004-44DF-8FB7-752142390D72}" srcOrd="0" destOrd="0" parTransId="{292F73EB-7140-4C76-8A33-70A18D1EC1AE}" sibTransId="{76EAA34F-26A3-470B-B91A-801F2A0AB29A}"/>
    <dgm:cxn modelId="{58DBD903-241D-4585-BFD4-2483A1671947}" type="presOf" srcId="{93B49FE2-C357-405F-9D29-492F41CF54B8}" destId="{B1407562-631C-436B-9078-535A3B7DCB6B}" srcOrd="1" destOrd="0" presId="urn:microsoft.com/office/officeart/2005/8/layout/hierarchy5"/>
    <dgm:cxn modelId="{37BC9AB2-5ADC-47CF-AEF6-5D850ADFB2AC}" type="presOf" srcId="{565415E9-48BF-47AD-A6BC-BB6C20826424}" destId="{D5C5E776-212A-4C77-8614-A804A97F6531}" srcOrd="1" destOrd="0" presId="urn:microsoft.com/office/officeart/2005/8/layout/hierarchy5"/>
    <dgm:cxn modelId="{CABAB4FF-BFAB-420F-9C5F-26287BFEF3F4}" srcId="{C64EA0B7-2638-4D59-826F-F632A11A5E8B}" destId="{E5759F4E-EC8A-4993-B015-2C9B422D3A2A}" srcOrd="3" destOrd="0" parTransId="{AEDBF403-D244-4A0B-8757-D4F662C219AB}" sibTransId="{68850484-C940-4598-94C7-0FB3BFE842AD}"/>
    <dgm:cxn modelId="{51EC2737-C879-427C-B05A-1176B62B7D7B}" type="presOf" srcId="{CD36C429-A080-49F1-8093-7B6712975148}" destId="{4E16FF6E-A4E4-4302-8C72-FC1B3A65DBE8}" srcOrd="0" destOrd="0" presId="urn:microsoft.com/office/officeart/2005/8/layout/hierarchy5"/>
    <dgm:cxn modelId="{5F575910-46F8-4C73-9109-47B283233CCE}" type="presOf" srcId="{292F73EB-7140-4C76-8A33-70A18D1EC1AE}" destId="{53C4E9F1-78F3-42B2-AACF-A32863C1A936}" srcOrd="1" destOrd="0" presId="urn:microsoft.com/office/officeart/2005/8/layout/hierarchy5"/>
    <dgm:cxn modelId="{E23618EB-D554-436C-8EDB-D14473A4569E}" type="presOf" srcId="{67BEBEA5-2DB7-4510-A40D-F57132DF4A91}" destId="{9AC65EF2-6B3F-4078-A183-A0096B823D20}" srcOrd="0" destOrd="0" presId="urn:microsoft.com/office/officeart/2005/8/layout/hierarchy5"/>
    <dgm:cxn modelId="{10D334AC-FBCB-4ADC-9367-C833604DF47F}" type="presOf" srcId="{7095C8A2-4004-44DF-8FB7-752142390D72}" destId="{0CAE6C01-A755-4303-9CA1-E170FD4D81D6}" srcOrd="0" destOrd="0" presId="urn:microsoft.com/office/officeart/2005/8/layout/hierarchy5"/>
    <dgm:cxn modelId="{F75778BB-0588-490C-AD1B-846B5A67DC7A}" type="presOf" srcId="{0DB2E5FC-9BCC-4B90-A19B-3656A5A4AC17}" destId="{749CC41F-BEFF-439D-A55C-677AED995715}" srcOrd="1" destOrd="0" presId="urn:microsoft.com/office/officeart/2005/8/layout/hierarchy5"/>
    <dgm:cxn modelId="{04E3EBD1-478B-4E9F-BF1A-7813CAD34BAD}" srcId="{C119910B-B112-4285-9357-0D5DF1CFAC96}" destId="{DE6DBDF4-0329-49DA-B033-2E20AD1A2082}" srcOrd="0" destOrd="0" parTransId="{724593EA-F479-4622-B1B3-3DA4A9A7049D}" sibTransId="{6F3C55C7-0EBC-43A5-A984-8615C550A873}"/>
    <dgm:cxn modelId="{32222857-9D90-4C1C-8840-6825D1E50293}" type="presOf" srcId="{C64EA0B7-2638-4D59-826F-F632A11A5E8B}" destId="{BC1163E2-F60F-4CE8-9F39-BF1C9B17FFAB}" srcOrd="0" destOrd="0" presId="urn:microsoft.com/office/officeart/2005/8/layout/hierarchy5"/>
    <dgm:cxn modelId="{D33283B7-03E4-4F2F-BED0-87D456BC6D03}" type="presOf" srcId="{C119910B-B112-4285-9357-0D5DF1CFAC96}" destId="{D916DD87-4A42-4B30-B095-6707D113A9AE}" srcOrd="0" destOrd="0" presId="urn:microsoft.com/office/officeart/2005/8/layout/hierarchy5"/>
    <dgm:cxn modelId="{DFFC7EC8-D220-4B33-8455-B0C0F3BA4DF0}" type="presOf" srcId="{9A0FF542-DAFB-49F2-9F0F-875BA9AD3CE5}" destId="{E6B6EC57-8EFC-49EE-BA1B-FA0E09686214}" srcOrd="0" destOrd="0" presId="urn:microsoft.com/office/officeart/2005/8/layout/hierarchy5"/>
    <dgm:cxn modelId="{B78AE28C-C6AA-4E29-85A2-33581F33721B}" srcId="{C64EA0B7-2638-4D59-826F-F632A11A5E8B}" destId="{60F30EE4-B89B-4747-A3F7-089F093FE2A9}" srcOrd="4" destOrd="0" parTransId="{565415E9-48BF-47AD-A6BC-BB6C20826424}" sibTransId="{17193F6F-212C-4531-8A64-91366DED477C}"/>
    <dgm:cxn modelId="{C9285781-858E-4F20-9684-14B027061189}" type="presOf" srcId="{60F30EE4-B89B-4747-A3F7-089F093FE2A9}" destId="{77D6FE67-63C8-4B9D-99E2-72AB40D404B6}" srcOrd="0" destOrd="0" presId="urn:microsoft.com/office/officeart/2005/8/layout/hierarchy5"/>
    <dgm:cxn modelId="{CAE58594-6A0C-4330-8EBC-0B56CF36C7B8}" type="presOf" srcId="{D81C1216-53FB-4784-85CA-384623399B15}" destId="{E1152503-19F4-4864-93CB-5ED27D43D4C8}" srcOrd="1" destOrd="0" presId="urn:microsoft.com/office/officeart/2005/8/layout/hierarchy5"/>
    <dgm:cxn modelId="{119CEE24-7A55-4DEB-9012-D1D3A7834179}" type="presOf" srcId="{5733C0D8-4E73-4411-926D-E49B41917974}" destId="{CEB85F50-7BBA-40D9-B27A-507417877431}" srcOrd="0" destOrd="0" presId="urn:microsoft.com/office/officeart/2005/8/layout/hierarchy5"/>
    <dgm:cxn modelId="{019A4D48-BEDE-43A6-A7B3-A664A849185D}" type="presOf" srcId="{8A5D27C5-17A8-4BEA-89A4-EDCE47C0A52E}" destId="{C0EA7F8C-EADE-4FD3-9BE2-2764DCB895A0}" srcOrd="0" destOrd="0" presId="urn:microsoft.com/office/officeart/2005/8/layout/hierarchy5"/>
    <dgm:cxn modelId="{9820B611-AFC5-4B80-B4EC-EA11E42F64C7}" type="presOf" srcId="{9DFA11B0-A2E4-4395-8684-978AFF95414B}" destId="{A1DC2F76-1F3E-4B49-936D-D7036AA499F3}" srcOrd="1" destOrd="0" presId="urn:microsoft.com/office/officeart/2005/8/layout/hierarchy5"/>
    <dgm:cxn modelId="{80F17B75-9D74-44B6-9EA1-A472CA658501}" srcId="{C64EA0B7-2638-4D59-826F-F632A11A5E8B}" destId="{67BEBEA5-2DB7-4510-A40D-F57132DF4A91}" srcOrd="6" destOrd="0" parTransId="{9A0FF542-DAFB-49F2-9F0F-875BA9AD3CE5}" sibTransId="{5331168B-92B4-4B95-BAB7-F9EE00944499}"/>
    <dgm:cxn modelId="{71A801DA-3408-4F43-BD92-1FB3E457835D}" type="presOf" srcId="{CD36C429-A080-49F1-8093-7B6712975148}" destId="{C1036848-E79B-4BB4-952C-EFAE523A593B}" srcOrd="1" destOrd="0" presId="urn:microsoft.com/office/officeart/2005/8/layout/hierarchy5"/>
    <dgm:cxn modelId="{E8BDEB91-4EA2-44B3-9ECA-7DD92457B6FA}" type="presOf" srcId="{292F73EB-7140-4C76-8A33-70A18D1EC1AE}" destId="{D78335A0-2B96-4C96-AE43-0CC63F890D3A}" srcOrd="0" destOrd="0" presId="urn:microsoft.com/office/officeart/2005/8/layout/hierarchy5"/>
    <dgm:cxn modelId="{192D984A-7076-4E5E-9F20-E7FE848BD76E}" srcId="{C64EA0B7-2638-4D59-826F-F632A11A5E8B}" destId="{4213D22E-A96E-4DA9-8EEC-8D50D93D561C}" srcOrd="0" destOrd="0" parTransId="{CD36C429-A080-49F1-8093-7B6712975148}" sibTransId="{08DDB4E2-418A-4024-85C0-B91DBBF7F46B}"/>
    <dgm:cxn modelId="{89C2A14D-6C29-4A5F-A407-22EF5AAD983B}" srcId="{DE6DBDF4-0329-49DA-B033-2E20AD1A2082}" destId="{3DAB2A7B-8ADD-4D30-915F-01BF5F9DD782}" srcOrd="1" destOrd="0" parTransId="{0DB2E5FC-9BCC-4B90-A19B-3656A5A4AC17}" sibTransId="{BC2623D8-1BCA-4DB1-A187-0F07125E4B0B}"/>
    <dgm:cxn modelId="{7EA1A1C9-6BC5-4DB9-BE99-51E78947E26C}" type="presOf" srcId="{565415E9-48BF-47AD-A6BC-BB6C20826424}" destId="{950FB95E-EFCA-4A0B-94E1-8D1BCC8693E8}" srcOrd="0" destOrd="0" presId="urn:microsoft.com/office/officeart/2005/8/layout/hierarchy5"/>
    <dgm:cxn modelId="{53116AC6-FD18-4841-8FA0-4592D9225146}" srcId="{DE6DBDF4-0329-49DA-B033-2E20AD1A2082}" destId="{6854FD2F-A8A3-4488-B97A-48F44637083A}" srcOrd="4" destOrd="0" parTransId="{F743A7C2-90EE-4EB0-A8DB-F265FE200F21}" sibTransId="{26BB5B4D-2C8A-4867-8654-7D4026004885}"/>
    <dgm:cxn modelId="{1E0B0FD3-1543-444E-BD3B-A08F55E34E03}" type="presOf" srcId="{DE6DBDF4-0329-49DA-B033-2E20AD1A2082}" destId="{9DAA9DE3-2A4D-4106-AB70-7DE81C785E38}" srcOrd="0" destOrd="0" presId="urn:microsoft.com/office/officeart/2005/8/layout/hierarchy5"/>
    <dgm:cxn modelId="{2E19A39F-EDBB-4C3D-B3C6-3BA4174B8434}" type="presOf" srcId="{3DAB2A7B-8ADD-4D30-915F-01BF5F9DD782}" destId="{DD9E8A53-C447-4E10-A710-570EF8AEB75A}" srcOrd="0" destOrd="0" presId="urn:microsoft.com/office/officeart/2005/8/layout/hierarchy5"/>
    <dgm:cxn modelId="{1117AD45-4872-4DC4-9A76-F13D8253C1CC}" type="presOf" srcId="{F4243AAD-1BF5-4EA7-ACE7-26D0DFE852C5}" destId="{4B090A81-BBCF-4CCA-AC0D-86DFDC7335AD}" srcOrd="0" destOrd="0" presId="urn:microsoft.com/office/officeart/2005/8/layout/hierarchy5"/>
    <dgm:cxn modelId="{20965E81-424D-47DF-BB9B-61E21FBC2E54}" srcId="{DE6DBDF4-0329-49DA-B033-2E20AD1A2082}" destId="{A13A15B2-F221-48E7-909D-8AE3F8729CF5}" srcOrd="3" destOrd="0" parTransId="{D81C1216-53FB-4784-85CA-384623399B15}" sibTransId="{EC0DA9F5-E17B-42B4-A7E2-F25FC3F90795}"/>
    <dgm:cxn modelId="{C60CB792-192A-43B5-B336-95CDFBA5D3C1}" type="presOf" srcId="{AEDBF403-D244-4A0B-8757-D4F662C219AB}" destId="{3D4A133E-49AC-472E-BB4B-1C1A1641E2AC}" srcOrd="0" destOrd="0" presId="urn:microsoft.com/office/officeart/2005/8/layout/hierarchy5"/>
    <dgm:cxn modelId="{AC131ED8-234E-425C-8A1C-1CC518BD8741}" type="presOf" srcId="{5733C0D8-4E73-4411-926D-E49B41917974}" destId="{0259106F-373E-4581-ACF9-646F1CF6B1B4}" srcOrd="1" destOrd="0" presId="urn:microsoft.com/office/officeart/2005/8/layout/hierarchy5"/>
    <dgm:cxn modelId="{DFC81B1E-3027-4759-AD80-29C76F38BBBE}" type="presOf" srcId="{D9AB819C-4E27-4A28-873F-26FA3915B96A}" destId="{40D895F2-7C99-45B9-8B10-96B51EBD3684}" srcOrd="0" destOrd="0" presId="urn:microsoft.com/office/officeart/2005/8/layout/hierarchy5"/>
    <dgm:cxn modelId="{E7387085-6F6E-44C1-8F02-BCBF3E12775C}" type="presOf" srcId="{724593EA-F479-4622-B1B3-3DA4A9A7049D}" destId="{2B78FF30-C11A-4F94-B682-73CBC06831F6}" srcOrd="0" destOrd="0" presId="urn:microsoft.com/office/officeart/2005/8/layout/hierarchy5"/>
    <dgm:cxn modelId="{4F10414C-DB00-4BE5-BB39-58D0935A4D40}" type="presOf" srcId="{EC177293-DBBA-4108-9613-37B8C0819536}" destId="{B77934F6-54F1-4CCA-9FC8-476C7EAAE3CC}" srcOrd="1" destOrd="0" presId="urn:microsoft.com/office/officeart/2005/8/layout/hierarchy5"/>
    <dgm:cxn modelId="{6B461D85-17C6-41AD-9B98-B952B827A857}" type="presOf" srcId="{6854FD2F-A8A3-4488-B97A-48F44637083A}" destId="{5F5507C5-92D1-4A32-A07D-288C075982E7}" srcOrd="0" destOrd="0" presId="urn:microsoft.com/office/officeart/2005/8/layout/hierarchy5"/>
    <dgm:cxn modelId="{94E3ACD2-55E1-47C7-9878-88CE934703FA}" type="presOf" srcId="{724593EA-F479-4622-B1B3-3DA4A9A7049D}" destId="{B95ABF5B-ECDA-4609-AADA-421B199E7699}" srcOrd="1" destOrd="0" presId="urn:microsoft.com/office/officeart/2005/8/layout/hierarchy5"/>
    <dgm:cxn modelId="{D9A5178A-11DE-4394-8E30-A3900A9D3CA6}" srcId="{90945218-8652-4019-B309-A5DCFD772678}" destId="{C64EA0B7-2638-4D59-826F-F632A11A5E8B}" srcOrd="0" destOrd="0" parTransId="{76B73DF7-5253-4FF0-91C5-9ECC018B74F8}" sibTransId="{1028E3AA-3B10-4DF3-B5A3-AC93C8693510}"/>
    <dgm:cxn modelId="{5172E385-C298-4BF2-BA44-3059C00245C6}" type="presOf" srcId="{BF67BBE5-A477-4CAF-BF71-D33A5F915695}" destId="{6D9C9617-9040-4698-A023-6E75D694399F}" srcOrd="0" destOrd="0" presId="urn:microsoft.com/office/officeart/2005/8/layout/hierarchy5"/>
    <dgm:cxn modelId="{20A9AF46-ADC9-481C-B244-CD45C49A7B5D}" srcId="{C64EA0B7-2638-4D59-826F-F632A11A5E8B}" destId="{C119910B-B112-4285-9357-0D5DF1CFAC96}" srcOrd="2" destOrd="0" parTransId="{5733C0D8-4E73-4411-926D-E49B41917974}" sibTransId="{427A8566-0B83-471B-A38B-5B2D83DED14B}"/>
    <dgm:cxn modelId="{248AE0BC-770F-4BB8-B7A4-F2F1CE05EC6F}" type="presOf" srcId="{0DB2E5FC-9BCC-4B90-A19B-3656A5A4AC17}" destId="{C11E1E8C-C45B-43DC-8511-FDB9CF2D8ADC}" srcOrd="0" destOrd="0" presId="urn:microsoft.com/office/officeart/2005/8/layout/hierarchy5"/>
    <dgm:cxn modelId="{110F67D9-AA5D-4D17-89A1-B4D427CF96EF}" type="presOf" srcId="{E5759F4E-EC8A-4993-B015-2C9B422D3A2A}" destId="{E8886840-ABC0-4B9F-9F98-A288C006C6B6}" srcOrd="0" destOrd="0" presId="urn:microsoft.com/office/officeart/2005/8/layout/hierarchy5"/>
    <dgm:cxn modelId="{5FFC4EB9-C2DD-481B-88CF-34E9F28F8E0D}" type="presOf" srcId="{D81C1216-53FB-4784-85CA-384623399B15}" destId="{42D8E808-47AD-4D78-A39F-B0D6FF8EC404}" srcOrd="0" destOrd="0" presId="urn:microsoft.com/office/officeart/2005/8/layout/hierarchy5"/>
    <dgm:cxn modelId="{76D1DF97-DFDA-4A0F-9E4C-FB794F2BE2E6}" srcId="{DE6DBDF4-0329-49DA-B033-2E20AD1A2082}" destId="{D9AB819C-4E27-4A28-873F-26FA3915B96A}" srcOrd="2" destOrd="0" parTransId="{F4243AAD-1BF5-4EA7-ACE7-26D0DFE852C5}" sibTransId="{D36A7C1B-CAD8-46CA-BBBE-85212E69EE51}"/>
    <dgm:cxn modelId="{8561822D-2546-4819-8942-A1DC46489FCA}" srcId="{C119910B-B112-4285-9357-0D5DF1CFAC96}" destId="{8A5D27C5-17A8-4BEA-89A4-EDCE47C0A52E}" srcOrd="1" destOrd="0" parTransId="{EC177293-DBBA-4108-9613-37B8C0819536}" sibTransId="{49B10973-1799-497D-9683-55167EFA27C3}"/>
    <dgm:cxn modelId="{4F81A309-740F-459B-84D7-0D925203973E}" type="presOf" srcId="{4213D22E-A96E-4DA9-8EEC-8D50D93D561C}" destId="{C16DB26E-4E0F-40DF-87F9-58BE70597548}" srcOrd="0" destOrd="0" presId="urn:microsoft.com/office/officeart/2005/8/layout/hierarchy5"/>
    <dgm:cxn modelId="{23AA1128-4D20-43E1-ACB3-290E4FF33F29}" type="presParOf" srcId="{A4802952-AE9B-4AE3-A1A1-77C3797D6E7D}" destId="{A9C967FF-FA6C-44C2-A9B3-FC20B1C6FF51}" srcOrd="0" destOrd="0" presId="urn:microsoft.com/office/officeart/2005/8/layout/hierarchy5"/>
    <dgm:cxn modelId="{2CB63AF9-3335-4806-86E7-F9113771CB01}" type="presParOf" srcId="{A9C967FF-FA6C-44C2-A9B3-FC20B1C6FF51}" destId="{E3A3EFC7-EB37-464F-826F-32D7E3352A59}" srcOrd="0" destOrd="0" presId="urn:microsoft.com/office/officeart/2005/8/layout/hierarchy5"/>
    <dgm:cxn modelId="{D8346425-28E1-479D-95D0-1198F37F90E3}" type="presParOf" srcId="{E3A3EFC7-EB37-464F-826F-32D7E3352A59}" destId="{DF29BDFE-F1E0-4573-ABC9-7AA07047BE8E}" srcOrd="0" destOrd="0" presId="urn:microsoft.com/office/officeart/2005/8/layout/hierarchy5"/>
    <dgm:cxn modelId="{2CC831FC-14FB-4117-9E45-1A195B6615BF}" type="presParOf" srcId="{DF29BDFE-F1E0-4573-ABC9-7AA07047BE8E}" destId="{BC1163E2-F60F-4CE8-9F39-BF1C9B17FFAB}" srcOrd="0" destOrd="0" presId="urn:microsoft.com/office/officeart/2005/8/layout/hierarchy5"/>
    <dgm:cxn modelId="{3054F8FD-18C0-4B61-AABC-07F4BE21B34D}" type="presParOf" srcId="{DF29BDFE-F1E0-4573-ABC9-7AA07047BE8E}" destId="{3AA00643-A8E9-4AF6-A3DA-ADC0F7199A15}" srcOrd="1" destOrd="0" presId="urn:microsoft.com/office/officeart/2005/8/layout/hierarchy5"/>
    <dgm:cxn modelId="{97622038-13E5-4CA9-81EA-B1A4F69E92EE}" type="presParOf" srcId="{3AA00643-A8E9-4AF6-A3DA-ADC0F7199A15}" destId="{4E16FF6E-A4E4-4302-8C72-FC1B3A65DBE8}" srcOrd="0" destOrd="0" presId="urn:microsoft.com/office/officeart/2005/8/layout/hierarchy5"/>
    <dgm:cxn modelId="{777D566B-BB39-4D8A-A024-0B0E69ADA01F}" type="presParOf" srcId="{4E16FF6E-A4E4-4302-8C72-FC1B3A65DBE8}" destId="{C1036848-E79B-4BB4-952C-EFAE523A593B}" srcOrd="0" destOrd="0" presId="urn:microsoft.com/office/officeart/2005/8/layout/hierarchy5"/>
    <dgm:cxn modelId="{369B5979-5BD1-479C-AD24-2C00B6B8C72F}" type="presParOf" srcId="{3AA00643-A8E9-4AF6-A3DA-ADC0F7199A15}" destId="{E16FF17A-660F-48AB-83C8-9DE6D8515C0F}" srcOrd="1" destOrd="0" presId="urn:microsoft.com/office/officeart/2005/8/layout/hierarchy5"/>
    <dgm:cxn modelId="{E4A0EC41-A9BA-43CE-BE62-393A3C5E3B04}" type="presParOf" srcId="{E16FF17A-660F-48AB-83C8-9DE6D8515C0F}" destId="{C16DB26E-4E0F-40DF-87F9-58BE70597548}" srcOrd="0" destOrd="0" presId="urn:microsoft.com/office/officeart/2005/8/layout/hierarchy5"/>
    <dgm:cxn modelId="{915C369C-9EB9-42AA-8117-745279FB1734}" type="presParOf" srcId="{E16FF17A-660F-48AB-83C8-9DE6D8515C0F}" destId="{7D11B5B0-BCD5-41A5-8474-B8508649F0CA}" srcOrd="1" destOrd="0" presId="urn:microsoft.com/office/officeart/2005/8/layout/hierarchy5"/>
    <dgm:cxn modelId="{39B05BC8-8228-47BF-95DA-DF732B41F3DB}" type="presParOf" srcId="{3AA00643-A8E9-4AF6-A3DA-ADC0F7199A15}" destId="{AC28CDE5-42D4-4495-83CF-227AD987678D}" srcOrd="2" destOrd="0" presId="urn:microsoft.com/office/officeart/2005/8/layout/hierarchy5"/>
    <dgm:cxn modelId="{0040CFF1-E9A4-48C2-91E4-05200C1AA066}" type="presParOf" srcId="{AC28CDE5-42D4-4495-83CF-227AD987678D}" destId="{A1DC2F76-1F3E-4B49-936D-D7036AA499F3}" srcOrd="0" destOrd="0" presId="urn:microsoft.com/office/officeart/2005/8/layout/hierarchy5"/>
    <dgm:cxn modelId="{587E0E51-3DA8-4144-BD96-19DF55C0E7CB}" type="presParOf" srcId="{3AA00643-A8E9-4AF6-A3DA-ADC0F7199A15}" destId="{D2AB7948-0310-4091-BCE2-F499220622AC}" srcOrd="3" destOrd="0" presId="urn:microsoft.com/office/officeart/2005/8/layout/hierarchy5"/>
    <dgm:cxn modelId="{64A9882B-86EB-4307-AA14-FD78AC5BB6C2}" type="presParOf" srcId="{D2AB7948-0310-4091-BCE2-F499220622AC}" destId="{76D17249-0130-47D4-9C0A-363C18315AC5}" srcOrd="0" destOrd="0" presId="urn:microsoft.com/office/officeart/2005/8/layout/hierarchy5"/>
    <dgm:cxn modelId="{E5ED81F9-EFE6-4EED-AA29-5A6282AB8B49}" type="presParOf" srcId="{D2AB7948-0310-4091-BCE2-F499220622AC}" destId="{FC34235F-43F1-4E4F-A0A3-9F87F709900B}" srcOrd="1" destOrd="0" presId="urn:microsoft.com/office/officeart/2005/8/layout/hierarchy5"/>
    <dgm:cxn modelId="{65FD4578-EAA9-4818-B82A-3CA696EA0530}" type="presParOf" srcId="{3AA00643-A8E9-4AF6-A3DA-ADC0F7199A15}" destId="{CEB85F50-7BBA-40D9-B27A-507417877431}" srcOrd="4" destOrd="0" presId="urn:microsoft.com/office/officeart/2005/8/layout/hierarchy5"/>
    <dgm:cxn modelId="{D31FCB64-6F93-45E6-8FDD-19B48FD5F337}" type="presParOf" srcId="{CEB85F50-7BBA-40D9-B27A-507417877431}" destId="{0259106F-373E-4581-ACF9-646F1CF6B1B4}" srcOrd="0" destOrd="0" presId="urn:microsoft.com/office/officeart/2005/8/layout/hierarchy5"/>
    <dgm:cxn modelId="{DF5B2FA7-D250-46DB-9AD0-61757ED2E640}" type="presParOf" srcId="{3AA00643-A8E9-4AF6-A3DA-ADC0F7199A15}" destId="{6AE58D90-9A8F-4EA7-84F4-9B1B4E3B7F4B}" srcOrd="5" destOrd="0" presId="urn:microsoft.com/office/officeart/2005/8/layout/hierarchy5"/>
    <dgm:cxn modelId="{A41578F8-6308-41F9-889B-084E2ABA7590}" type="presParOf" srcId="{6AE58D90-9A8F-4EA7-84F4-9B1B4E3B7F4B}" destId="{D916DD87-4A42-4B30-B095-6707D113A9AE}" srcOrd="0" destOrd="0" presId="urn:microsoft.com/office/officeart/2005/8/layout/hierarchy5"/>
    <dgm:cxn modelId="{7F141ACA-E15D-48B4-893E-F8EC6B01295F}" type="presParOf" srcId="{6AE58D90-9A8F-4EA7-84F4-9B1B4E3B7F4B}" destId="{5A2D6750-CDB4-4787-BDEA-0DC32B173F53}" srcOrd="1" destOrd="0" presId="urn:microsoft.com/office/officeart/2005/8/layout/hierarchy5"/>
    <dgm:cxn modelId="{76624F63-6856-4AD1-845B-C12D89120C1C}" type="presParOf" srcId="{5A2D6750-CDB4-4787-BDEA-0DC32B173F53}" destId="{2B78FF30-C11A-4F94-B682-73CBC06831F6}" srcOrd="0" destOrd="0" presId="urn:microsoft.com/office/officeart/2005/8/layout/hierarchy5"/>
    <dgm:cxn modelId="{ABC4B6E2-4E8C-4790-8790-EC6737BF28A5}" type="presParOf" srcId="{2B78FF30-C11A-4F94-B682-73CBC06831F6}" destId="{B95ABF5B-ECDA-4609-AADA-421B199E7699}" srcOrd="0" destOrd="0" presId="urn:microsoft.com/office/officeart/2005/8/layout/hierarchy5"/>
    <dgm:cxn modelId="{35EE176E-7515-4F79-AAC1-83549EED3CBD}" type="presParOf" srcId="{5A2D6750-CDB4-4787-BDEA-0DC32B173F53}" destId="{A7ED90FD-06FC-4F83-B005-B14117DF561A}" srcOrd="1" destOrd="0" presId="urn:microsoft.com/office/officeart/2005/8/layout/hierarchy5"/>
    <dgm:cxn modelId="{E2DA7903-4AAC-461E-93FA-5F6D0B1CE350}" type="presParOf" srcId="{A7ED90FD-06FC-4F83-B005-B14117DF561A}" destId="{9DAA9DE3-2A4D-4106-AB70-7DE81C785E38}" srcOrd="0" destOrd="0" presId="urn:microsoft.com/office/officeart/2005/8/layout/hierarchy5"/>
    <dgm:cxn modelId="{1BD13515-CD45-48A7-B697-EFE1A1282049}" type="presParOf" srcId="{A7ED90FD-06FC-4F83-B005-B14117DF561A}" destId="{0D009550-6AB7-4967-8FBB-88CE88831C2E}" srcOrd="1" destOrd="0" presId="urn:microsoft.com/office/officeart/2005/8/layout/hierarchy5"/>
    <dgm:cxn modelId="{99927177-C709-4A03-8F53-F8FA32045819}" type="presParOf" srcId="{0D009550-6AB7-4967-8FBB-88CE88831C2E}" destId="{D78335A0-2B96-4C96-AE43-0CC63F890D3A}" srcOrd="0" destOrd="0" presId="urn:microsoft.com/office/officeart/2005/8/layout/hierarchy5"/>
    <dgm:cxn modelId="{BAB85B16-515D-4F41-A457-4A21ABE5E110}" type="presParOf" srcId="{D78335A0-2B96-4C96-AE43-0CC63F890D3A}" destId="{53C4E9F1-78F3-42B2-AACF-A32863C1A936}" srcOrd="0" destOrd="0" presId="urn:microsoft.com/office/officeart/2005/8/layout/hierarchy5"/>
    <dgm:cxn modelId="{3579A877-BC3F-4AF0-B76D-314612960F89}" type="presParOf" srcId="{0D009550-6AB7-4967-8FBB-88CE88831C2E}" destId="{4546938B-E7E3-4D59-88A3-56074D87FD19}" srcOrd="1" destOrd="0" presId="urn:microsoft.com/office/officeart/2005/8/layout/hierarchy5"/>
    <dgm:cxn modelId="{E5719A9C-91C8-40B5-8E3B-32A3A6E82E48}" type="presParOf" srcId="{4546938B-E7E3-4D59-88A3-56074D87FD19}" destId="{0CAE6C01-A755-4303-9CA1-E170FD4D81D6}" srcOrd="0" destOrd="0" presId="urn:microsoft.com/office/officeart/2005/8/layout/hierarchy5"/>
    <dgm:cxn modelId="{FCD2C120-E4AB-42F3-AF16-8D2401F8FAD2}" type="presParOf" srcId="{4546938B-E7E3-4D59-88A3-56074D87FD19}" destId="{AC69C6B8-CED0-4BBB-983D-4267E62A71EC}" srcOrd="1" destOrd="0" presId="urn:microsoft.com/office/officeart/2005/8/layout/hierarchy5"/>
    <dgm:cxn modelId="{9B12BFFC-CDA3-48FC-8458-1B887F353A72}" type="presParOf" srcId="{0D009550-6AB7-4967-8FBB-88CE88831C2E}" destId="{C11E1E8C-C45B-43DC-8511-FDB9CF2D8ADC}" srcOrd="2" destOrd="0" presId="urn:microsoft.com/office/officeart/2005/8/layout/hierarchy5"/>
    <dgm:cxn modelId="{9AEABE9F-F822-4E0B-B08D-79D1E03730E9}" type="presParOf" srcId="{C11E1E8C-C45B-43DC-8511-FDB9CF2D8ADC}" destId="{749CC41F-BEFF-439D-A55C-677AED995715}" srcOrd="0" destOrd="0" presId="urn:microsoft.com/office/officeart/2005/8/layout/hierarchy5"/>
    <dgm:cxn modelId="{E1D17195-A0F2-41D1-9E5A-BF34FC29EC01}" type="presParOf" srcId="{0D009550-6AB7-4967-8FBB-88CE88831C2E}" destId="{69D56DF6-23C1-4451-94DA-179FFB4FDD32}" srcOrd="3" destOrd="0" presId="urn:microsoft.com/office/officeart/2005/8/layout/hierarchy5"/>
    <dgm:cxn modelId="{1F55CE16-C540-43AF-B1CC-603E701E3B31}" type="presParOf" srcId="{69D56DF6-23C1-4451-94DA-179FFB4FDD32}" destId="{DD9E8A53-C447-4E10-A710-570EF8AEB75A}" srcOrd="0" destOrd="0" presId="urn:microsoft.com/office/officeart/2005/8/layout/hierarchy5"/>
    <dgm:cxn modelId="{87119855-10E1-4C1C-9154-EA118A3CBC85}" type="presParOf" srcId="{69D56DF6-23C1-4451-94DA-179FFB4FDD32}" destId="{69F38B24-2FF0-4360-A99A-3C7841B2BA9D}" srcOrd="1" destOrd="0" presId="urn:microsoft.com/office/officeart/2005/8/layout/hierarchy5"/>
    <dgm:cxn modelId="{256A80F9-763C-45FC-9C1C-CB09090F5115}" type="presParOf" srcId="{0D009550-6AB7-4967-8FBB-88CE88831C2E}" destId="{4B090A81-BBCF-4CCA-AC0D-86DFDC7335AD}" srcOrd="4" destOrd="0" presId="urn:microsoft.com/office/officeart/2005/8/layout/hierarchy5"/>
    <dgm:cxn modelId="{7194604F-3105-4FC3-AC88-B472474BEE98}" type="presParOf" srcId="{4B090A81-BBCF-4CCA-AC0D-86DFDC7335AD}" destId="{AC642913-67F1-4C29-BC01-4DA94A6901E6}" srcOrd="0" destOrd="0" presId="urn:microsoft.com/office/officeart/2005/8/layout/hierarchy5"/>
    <dgm:cxn modelId="{0A831465-BF78-45E2-90BE-82596A1C704D}" type="presParOf" srcId="{0D009550-6AB7-4967-8FBB-88CE88831C2E}" destId="{0EE7D714-440C-4BC5-ABC8-CB0A68B9A2E7}" srcOrd="5" destOrd="0" presId="urn:microsoft.com/office/officeart/2005/8/layout/hierarchy5"/>
    <dgm:cxn modelId="{99F3C1C5-CB32-4DB4-BA0E-358CDA0B98E4}" type="presParOf" srcId="{0EE7D714-440C-4BC5-ABC8-CB0A68B9A2E7}" destId="{40D895F2-7C99-45B9-8B10-96B51EBD3684}" srcOrd="0" destOrd="0" presId="urn:microsoft.com/office/officeart/2005/8/layout/hierarchy5"/>
    <dgm:cxn modelId="{431E690B-8660-4AAD-8230-D1CED556ABC9}" type="presParOf" srcId="{0EE7D714-440C-4BC5-ABC8-CB0A68B9A2E7}" destId="{04110D84-F300-4490-B60F-AAE908EA99F2}" srcOrd="1" destOrd="0" presId="urn:microsoft.com/office/officeart/2005/8/layout/hierarchy5"/>
    <dgm:cxn modelId="{11D95030-AE69-402E-A18A-E2ECB366609B}" type="presParOf" srcId="{0D009550-6AB7-4967-8FBB-88CE88831C2E}" destId="{42D8E808-47AD-4D78-A39F-B0D6FF8EC404}" srcOrd="6" destOrd="0" presId="urn:microsoft.com/office/officeart/2005/8/layout/hierarchy5"/>
    <dgm:cxn modelId="{9404BE0E-790F-4587-877C-9B65AA19FFE3}" type="presParOf" srcId="{42D8E808-47AD-4D78-A39F-B0D6FF8EC404}" destId="{E1152503-19F4-4864-93CB-5ED27D43D4C8}" srcOrd="0" destOrd="0" presId="urn:microsoft.com/office/officeart/2005/8/layout/hierarchy5"/>
    <dgm:cxn modelId="{0A1AFA45-239D-4974-9C50-96A6E86C7FC6}" type="presParOf" srcId="{0D009550-6AB7-4967-8FBB-88CE88831C2E}" destId="{6DB77083-AC91-4213-A81F-692162510144}" srcOrd="7" destOrd="0" presId="urn:microsoft.com/office/officeart/2005/8/layout/hierarchy5"/>
    <dgm:cxn modelId="{3BDC728E-2CBD-48F1-8DA4-66D827C515AC}" type="presParOf" srcId="{6DB77083-AC91-4213-A81F-692162510144}" destId="{342989FE-4273-4CA5-9B7C-D27756475AAD}" srcOrd="0" destOrd="0" presId="urn:microsoft.com/office/officeart/2005/8/layout/hierarchy5"/>
    <dgm:cxn modelId="{987FDE80-01F2-4960-BF6A-58E3F56EFD6F}" type="presParOf" srcId="{6DB77083-AC91-4213-A81F-692162510144}" destId="{A3D76375-5A8C-4AC3-A247-E3B0D64BEDBF}" srcOrd="1" destOrd="0" presId="urn:microsoft.com/office/officeart/2005/8/layout/hierarchy5"/>
    <dgm:cxn modelId="{AC9FDB4E-9CDE-429D-9225-4F98821EF5E5}" type="presParOf" srcId="{0D009550-6AB7-4967-8FBB-88CE88831C2E}" destId="{75AAB593-5425-4843-9868-63406C98DC6E}" srcOrd="8" destOrd="0" presId="urn:microsoft.com/office/officeart/2005/8/layout/hierarchy5"/>
    <dgm:cxn modelId="{E4AB2C97-C31A-413E-B514-C7589786025A}" type="presParOf" srcId="{75AAB593-5425-4843-9868-63406C98DC6E}" destId="{0BD7D6BD-4065-4A0C-8A42-4D076696C0FE}" srcOrd="0" destOrd="0" presId="urn:microsoft.com/office/officeart/2005/8/layout/hierarchy5"/>
    <dgm:cxn modelId="{BFCCF248-5226-4089-B3B0-81AEC54161FE}" type="presParOf" srcId="{0D009550-6AB7-4967-8FBB-88CE88831C2E}" destId="{230226EE-7CDE-468E-B058-E09A8BA87800}" srcOrd="9" destOrd="0" presId="urn:microsoft.com/office/officeart/2005/8/layout/hierarchy5"/>
    <dgm:cxn modelId="{49F39E09-756F-4244-9AAC-4A44447F3FDA}" type="presParOf" srcId="{230226EE-7CDE-468E-B058-E09A8BA87800}" destId="{5F5507C5-92D1-4A32-A07D-288C075982E7}" srcOrd="0" destOrd="0" presId="urn:microsoft.com/office/officeart/2005/8/layout/hierarchy5"/>
    <dgm:cxn modelId="{8B848F56-B677-44B2-A2CA-E435E1C17515}" type="presParOf" srcId="{230226EE-7CDE-468E-B058-E09A8BA87800}" destId="{1D696EF1-A14E-4711-A932-102310CC0834}" srcOrd="1" destOrd="0" presId="urn:microsoft.com/office/officeart/2005/8/layout/hierarchy5"/>
    <dgm:cxn modelId="{D281FDEB-95CC-4872-801F-9E518B99CE14}" type="presParOf" srcId="{5A2D6750-CDB4-4787-BDEA-0DC32B173F53}" destId="{CF621B4F-3EF2-4A11-9AA9-617DD587A76A}" srcOrd="2" destOrd="0" presId="urn:microsoft.com/office/officeart/2005/8/layout/hierarchy5"/>
    <dgm:cxn modelId="{EBC9CF01-0E31-4D96-A46B-F78C7763C607}" type="presParOf" srcId="{CF621B4F-3EF2-4A11-9AA9-617DD587A76A}" destId="{B77934F6-54F1-4CCA-9FC8-476C7EAAE3CC}" srcOrd="0" destOrd="0" presId="urn:microsoft.com/office/officeart/2005/8/layout/hierarchy5"/>
    <dgm:cxn modelId="{F07FCE7A-87EE-4B41-A823-1658C4753E64}" type="presParOf" srcId="{5A2D6750-CDB4-4787-BDEA-0DC32B173F53}" destId="{7212854B-6C5C-4626-A63B-3101A54FC68A}" srcOrd="3" destOrd="0" presId="urn:microsoft.com/office/officeart/2005/8/layout/hierarchy5"/>
    <dgm:cxn modelId="{85E50183-2D45-4D4F-827E-950B5634D3C4}" type="presParOf" srcId="{7212854B-6C5C-4626-A63B-3101A54FC68A}" destId="{C0EA7F8C-EADE-4FD3-9BE2-2764DCB895A0}" srcOrd="0" destOrd="0" presId="urn:microsoft.com/office/officeart/2005/8/layout/hierarchy5"/>
    <dgm:cxn modelId="{4DDDB389-7410-454F-8977-6455CF88AC3B}" type="presParOf" srcId="{7212854B-6C5C-4626-A63B-3101A54FC68A}" destId="{EAF9A7CF-99A9-4E2C-99C1-A818ABB60D33}" srcOrd="1" destOrd="0" presId="urn:microsoft.com/office/officeart/2005/8/layout/hierarchy5"/>
    <dgm:cxn modelId="{F1495B59-D6C8-4E87-9D10-70FEF4069830}" type="presParOf" srcId="{3AA00643-A8E9-4AF6-A3DA-ADC0F7199A15}" destId="{3D4A133E-49AC-472E-BB4B-1C1A1641E2AC}" srcOrd="6" destOrd="0" presId="urn:microsoft.com/office/officeart/2005/8/layout/hierarchy5"/>
    <dgm:cxn modelId="{F6C3B353-8889-4EE1-A1DD-B6E47F2A2C50}" type="presParOf" srcId="{3D4A133E-49AC-472E-BB4B-1C1A1641E2AC}" destId="{EE1E3B66-586B-492F-BE7B-29F6AAA48B59}" srcOrd="0" destOrd="0" presId="urn:microsoft.com/office/officeart/2005/8/layout/hierarchy5"/>
    <dgm:cxn modelId="{FA3B2200-3B0D-490C-A626-82F91797F3BA}" type="presParOf" srcId="{3AA00643-A8E9-4AF6-A3DA-ADC0F7199A15}" destId="{FA000E58-3D51-4341-841D-7C7A45E2925C}" srcOrd="7" destOrd="0" presId="urn:microsoft.com/office/officeart/2005/8/layout/hierarchy5"/>
    <dgm:cxn modelId="{A28826AA-9700-4DDD-B84B-D0E4B8886980}" type="presParOf" srcId="{FA000E58-3D51-4341-841D-7C7A45E2925C}" destId="{E8886840-ABC0-4B9F-9F98-A288C006C6B6}" srcOrd="0" destOrd="0" presId="urn:microsoft.com/office/officeart/2005/8/layout/hierarchy5"/>
    <dgm:cxn modelId="{C245E144-5E87-4F3F-A760-018F6CAE555C}" type="presParOf" srcId="{FA000E58-3D51-4341-841D-7C7A45E2925C}" destId="{4A73AE95-94A4-4578-BE28-BAD3581C659D}" srcOrd="1" destOrd="0" presId="urn:microsoft.com/office/officeart/2005/8/layout/hierarchy5"/>
    <dgm:cxn modelId="{CEF688FA-402B-4A4A-946D-9D9597DC3EC2}" type="presParOf" srcId="{3AA00643-A8E9-4AF6-A3DA-ADC0F7199A15}" destId="{950FB95E-EFCA-4A0B-94E1-8D1BCC8693E8}" srcOrd="8" destOrd="0" presId="urn:microsoft.com/office/officeart/2005/8/layout/hierarchy5"/>
    <dgm:cxn modelId="{7F1B7D64-4467-4DF6-A46B-9D28EA4BD169}" type="presParOf" srcId="{950FB95E-EFCA-4A0B-94E1-8D1BCC8693E8}" destId="{D5C5E776-212A-4C77-8614-A804A97F6531}" srcOrd="0" destOrd="0" presId="urn:microsoft.com/office/officeart/2005/8/layout/hierarchy5"/>
    <dgm:cxn modelId="{BAB1BF7B-A07C-4F93-9DF1-1B8D1FA4904B}" type="presParOf" srcId="{3AA00643-A8E9-4AF6-A3DA-ADC0F7199A15}" destId="{56852E28-34E5-4059-AC3D-7CC6DEB43719}" srcOrd="9" destOrd="0" presId="urn:microsoft.com/office/officeart/2005/8/layout/hierarchy5"/>
    <dgm:cxn modelId="{99E6F75E-F86C-47BF-B916-D63F8A845A5A}" type="presParOf" srcId="{56852E28-34E5-4059-AC3D-7CC6DEB43719}" destId="{77D6FE67-63C8-4B9D-99E2-72AB40D404B6}" srcOrd="0" destOrd="0" presId="urn:microsoft.com/office/officeart/2005/8/layout/hierarchy5"/>
    <dgm:cxn modelId="{5BBB1996-69A0-4647-96AF-18C25FCF1666}" type="presParOf" srcId="{56852E28-34E5-4059-AC3D-7CC6DEB43719}" destId="{39F44036-AF83-48DE-B0B2-8DB1F51518A1}" srcOrd="1" destOrd="0" presId="urn:microsoft.com/office/officeart/2005/8/layout/hierarchy5"/>
    <dgm:cxn modelId="{348E30B8-05E7-4073-BA35-CC3FACB73F21}" type="presParOf" srcId="{3AA00643-A8E9-4AF6-A3DA-ADC0F7199A15}" destId="{BAB74F50-7B1E-4980-B09E-E9F2906DD3CD}" srcOrd="10" destOrd="0" presId="urn:microsoft.com/office/officeart/2005/8/layout/hierarchy5"/>
    <dgm:cxn modelId="{4DB4C3B3-7C7A-42E8-AF6B-2D42BD3518D4}" type="presParOf" srcId="{BAB74F50-7B1E-4980-B09E-E9F2906DD3CD}" destId="{B1407562-631C-436B-9078-535A3B7DCB6B}" srcOrd="0" destOrd="0" presId="urn:microsoft.com/office/officeart/2005/8/layout/hierarchy5"/>
    <dgm:cxn modelId="{EC7C98F0-ED98-47CD-946E-AFD1E9885941}" type="presParOf" srcId="{3AA00643-A8E9-4AF6-A3DA-ADC0F7199A15}" destId="{97F1E43F-7A5F-48D0-B3CB-C2F647ECAEB2}" srcOrd="11" destOrd="0" presId="urn:microsoft.com/office/officeart/2005/8/layout/hierarchy5"/>
    <dgm:cxn modelId="{7328FBC9-CCD0-4804-8C85-07CCB16C967B}" type="presParOf" srcId="{97F1E43F-7A5F-48D0-B3CB-C2F647ECAEB2}" destId="{6D9C9617-9040-4698-A023-6E75D694399F}" srcOrd="0" destOrd="0" presId="urn:microsoft.com/office/officeart/2005/8/layout/hierarchy5"/>
    <dgm:cxn modelId="{FC7D5ADE-362E-49F1-BFDA-0ADEAF07FF82}" type="presParOf" srcId="{97F1E43F-7A5F-48D0-B3CB-C2F647ECAEB2}" destId="{D40AFD69-9B13-4934-AEC3-3CA1CDC06DAA}" srcOrd="1" destOrd="0" presId="urn:microsoft.com/office/officeart/2005/8/layout/hierarchy5"/>
    <dgm:cxn modelId="{1B998853-6042-46E6-A372-9276B7B0D98C}" type="presParOf" srcId="{3AA00643-A8E9-4AF6-A3DA-ADC0F7199A15}" destId="{E6B6EC57-8EFC-49EE-BA1B-FA0E09686214}" srcOrd="12" destOrd="0" presId="urn:microsoft.com/office/officeart/2005/8/layout/hierarchy5"/>
    <dgm:cxn modelId="{9538C595-7F74-4178-95E8-9B4CD62FED83}" type="presParOf" srcId="{E6B6EC57-8EFC-49EE-BA1B-FA0E09686214}" destId="{017A2465-45C3-436C-B95A-F5E6121BCE01}" srcOrd="0" destOrd="0" presId="urn:microsoft.com/office/officeart/2005/8/layout/hierarchy5"/>
    <dgm:cxn modelId="{054E64F3-1734-4DF6-B3C9-E8041D082CFD}" type="presParOf" srcId="{3AA00643-A8E9-4AF6-A3DA-ADC0F7199A15}" destId="{85FD83B6-C8DB-4E20-80D7-CAFF68ED6642}" srcOrd="13" destOrd="0" presId="urn:microsoft.com/office/officeart/2005/8/layout/hierarchy5"/>
    <dgm:cxn modelId="{FA8FEBFE-AC42-42C6-9FD1-F9D97D3151EB}" type="presParOf" srcId="{85FD83B6-C8DB-4E20-80D7-CAFF68ED6642}" destId="{9AC65EF2-6B3F-4078-A183-A0096B823D20}" srcOrd="0" destOrd="0" presId="urn:microsoft.com/office/officeart/2005/8/layout/hierarchy5"/>
    <dgm:cxn modelId="{E50BA853-E999-484F-9AC1-FF08A98C7D02}" type="presParOf" srcId="{85FD83B6-C8DB-4E20-80D7-CAFF68ED6642}" destId="{81B53290-78A0-4144-92B6-2D2DB3F8D9F6}" srcOrd="1" destOrd="0" presId="urn:microsoft.com/office/officeart/2005/8/layout/hierarchy5"/>
    <dgm:cxn modelId="{2AA7705D-2635-487E-868D-73CE550C589C}" type="presParOf" srcId="{A4802952-AE9B-4AE3-A1A1-77C3797D6E7D}" destId="{1DD4069D-F8CA-4D89-820C-AAC3906A025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477837-F39D-354D-B740-ECB47E338874}" type="datetime1">
              <a:rPr lang="en-US" smtClean="0"/>
              <a:pPr/>
              <a:t>10/16/2015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52A440-1D47-184A-A882-6BE208D7670D}" type="slidenum">
              <a:rPr lang="en-US" smtClean="0"/>
              <a:pPr/>
              <a:t>‹#›</a:t>
            </a:fld>
            <a:endParaRPr lang="en-US"/>
          </a:p>
        </p:txBody>
      </p:sp>
    </p:spTree>
    <p:extLst>
      <p:ext uri="{BB962C8B-B14F-4D97-AF65-F5344CB8AC3E}">
        <p14:creationId xmlns:p14="http://schemas.microsoft.com/office/powerpoint/2010/main" val="78573413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382C2-3810-124B-8ADE-A5B47A9DFB6F}" type="datetime1">
              <a:rPr lang="en-US" smtClean="0"/>
              <a:pPr/>
              <a:t>10/16/2015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30F749-5E12-7847-B701-8DAF27AF99A7}" type="slidenum">
              <a:rPr lang="en-US" smtClean="0"/>
              <a:pPr/>
              <a:t>‹#›</a:t>
            </a:fld>
            <a:endParaRPr lang="en-US"/>
          </a:p>
        </p:txBody>
      </p:sp>
    </p:spTree>
    <p:extLst>
      <p:ext uri="{BB962C8B-B14F-4D97-AF65-F5344CB8AC3E}">
        <p14:creationId xmlns:p14="http://schemas.microsoft.com/office/powerpoint/2010/main" val="3108519494"/>
      </p:ext>
    </p:extLst>
  </p:cSld>
  <p:clrMap bg1="lt1" tx1="dk1" bg2="lt2" tx2="dk2" accent1="accent1" accent2="accent2" accent3="accent3" accent4="accent4" accent5="accent5" accent6="accent6" hlink="hlink" folHlink="folHlink"/>
  <p:hf hd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2</a:t>
            </a:fld>
            <a:endParaRPr lang="en-US"/>
          </a:p>
        </p:txBody>
      </p:sp>
    </p:spTree>
    <p:extLst>
      <p:ext uri="{BB962C8B-B14F-4D97-AF65-F5344CB8AC3E}">
        <p14:creationId xmlns:p14="http://schemas.microsoft.com/office/powerpoint/2010/main" val="1724622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Version Control –</a:t>
            </a:r>
            <a:r>
              <a:rPr lang="en-US" baseline="0" dirty="0" smtClean="0"/>
              <a:t> can </a:t>
            </a:r>
          </a:p>
          <a:p>
            <a:r>
              <a:rPr lang="en-US" baseline="0" dirty="0" smtClean="0"/>
              <a:t>Roll out enhancement globally – all changes are instantly applied to all projects</a:t>
            </a:r>
          </a:p>
          <a:p>
            <a:endParaRPr lang="en-US" baseline="0" dirty="0" smtClean="0"/>
          </a:p>
          <a:p>
            <a:r>
              <a:rPr lang="en-US" baseline="0" dirty="0" smtClean="0"/>
              <a:t>Make it in terms of the story we’re telling – what challenges we had when expanding</a:t>
            </a:r>
          </a:p>
          <a:p>
            <a:endParaRPr lang="en-US" baseline="0" dirty="0" smtClean="0"/>
          </a:p>
          <a:p>
            <a:r>
              <a:rPr lang="en-US" baseline="0" dirty="0" smtClean="0"/>
              <a:t>We made our library procedures smart enough to handle the same operation on all operating systems</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15</a:t>
            </a:fld>
            <a:endParaRPr lang="en-US"/>
          </a:p>
        </p:txBody>
      </p:sp>
    </p:spTree>
    <p:extLst>
      <p:ext uri="{BB962C8B-B14F-4D97-AF65-F5344CB8AC3E}">
        <p14:creationId xmlns:p14="http://schemas.microsoft.com/office/powerpoint/2010/main" val="2945162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16</a:t>
            </a:fld>
            <a:endParaRPr lang="en-US"/>
          </a:p>
        </p:txBody>
      </p:sp>
    </p:spTree>
    <p:extLst>
      <p:ext uri="{BB962C8B-B14F-4D97-AF65-F5344CB8AC3E}">
        <p14:creationId xmlns:p14="http://schemas.microsoft.com/office/powerpoint/2010/main" val="410813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Got this from https://globalpressroom.bose.com/us-en/assets/view/8380 it’s </a:t>
            </a:r>
            <a:r>
              <a:rPr lang="en-US" smtClean="0"/>
              <a:t>public material</a:t>
            </a:r>
            <a:endParaRPr lang="en-US"/>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20</a:t>
            </a:fld>
            <a:endParaRPr lang="en-US"/>
          </a:p>
        </p:txBody>
      </p:sp>
    </p:spTree>
    <p:extLst>
      <p:ext uri="{BB962C8B-B14F-4D97-AF65-F5344CB8AC3E}">
        <p14:creationId xmlns:p14="http://schemas.microsoft.com/office/powerpoint/2010/main" val="226639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Management</a:t>
            </a:r>
            <a:r>
              <a:rPr lang="en-US" baseline="0" dirty="0" smtClean="0"/>
              <a:t> of the data is automated</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27</a:t>
            </a:fld>
            <a:endParaRPr lang="en-US"/>
          </a:p>
        </p:txBody>
      </p:sp>
    </p:spTree>
    <p:extLst>
      <p:ext uri="{BB962C8B-B14F-4D97-AF65-F5344CB8AC3E}">
        <p14:creationId xmlns:p14="http://schemas.microsoft.com/office/powerpoint/2010/main" val="138359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a:t>
            </a:r>
            <a:r>
              <a:rPr lang="en-US" baseline="0" dirty="0" smtClean="0"/>
              <a:t> won’t let you build with invalid options</a:t>
            </a:r>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29</a:t>
            </a:fld>
            <a:endParaRPr lang="en-US"/>
          </a:p>
        </p:txBody>
      </p:sp>
    </p:spTree>
    <p:extLst>
      <p:ext uri="{BB962C8B-B14F-4D97-AF65-F5344CB8AC3E}">
        <p14:creationId xmlns:p14="http://schemas.microsoft.com/office/powerpoint/2010/main" val="3832597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pain?</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31</a:t>
            </a:fld>
            <a:endParaRPr lang="en-US"/>
          </a:p>
        </p:txBody>
      </p:sp>
    </p:spTree>
    <p:extLst>
      <p:ext uri="{BB962C8B-B14F-4D97-AF65-F5344CB8AC3E}">
        <p14:creationId xmlns:p14="http://schemas.microsoft.com/office/powerpoint/2010/main" val="415691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Eating</a:t>
            </a:r>
            <a:r>
              <a:rPr lang="en-US" baseline="0" dirty="0" smtClean="0"/>
              <a:t> our </a:t>
            </a:r>
            <a:r>
              <a:rPr lang="en-US" baseline="0" smtClean="0"/>
              <a:t>own dogfood</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32</a:t>
            </a:fld>
            <a:endParaRPr lang="en-US"/>
          </a:p>
        </p:txBody>
      </p:sp>
    </p:spTree>
    <p:extLst>
      <p:ext uri="{BB962C8B-B14F-4D97-AF65-F5344CB8AC3E}">
        <p14:creationId xmlns:p14="http://schemas.microsoft.com/office/powerpoint/2010/main" val="375839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3</a:t>
            </a:fld>
            <a:endParaRPr lang="en-US"/>
          </a:p>
        </p:txBody>
      </p:sp>
    </p:spTree>
    <p:extLst>
      <p:ext uri="{BB962C8B-B14F-4D97-AF65-F5344CB8AC3E}">
        <p14:creationId xmlns:p14="http://schemas.microsoft.com/office/powerpoint/2010/main" val="2475064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a privately held 51 year old company based in Massachusetts. Our founder was a MIT professor, and he left a legacy of creating products to make people’s lives better. You all know our headphones &amp; wireless speakers etc., but we’ve also developed some things that may surprise you, such as an automotive suspension system and a vibration reducing seat for long-haul truckers.</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4</a:t>
            </a:fld>
            <a:endParaRPr lang="en-US"/>
          </a:p>
        </p:txBody>
      </p:sp>
    </p:spTree>
    <p:extLst>
      <p:ext uri="{BB962C8B-B14F-4D97-AF65-F5344CB8AC3E}">
        <p14:creationId xmlns:p14="http://schemas.microsoft.com/office/powerpoint/2010/main" val="3997594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we’re based in Massachusetts, our engineering community is global.</a:t>
            </a:r>
            <a:endParaRPr lang="en-US" dirty="0" smtClean="0"/>
          </a:p>
          <a:p>
            <a:r>
              <a:rPr lang="en-US" dirty="0" smtClean="0"/>
              <a:t>Having such a wide footprint obviously</a:t>
            </a:r>
            <a:r>
              <a:rPr lang="en-US" baseline="0" dirty="0" smtClean="0"/>
              <a:t> has its challenges. We have people working around the clock.</a:t>
            </a:r>
          </a:p>
          <a:p>
            <a:r>
              <a:rPr lang="en-US" baseline="0" dirty="0" smtClean="0"/>
              <a:t>How do you support engineers in the most efficient way?</a:t>
            </a:r>
          </a:p>
          <a:p>
            <a:r>
              <a:rPr lang="en-US" baseline="0" dirty="0" smtClean="0"/>
              <a:t>How do you work around the time difference? </a:t>
            </a:r>
          </a:p>
          <a:p>
            <a:r>
              <a:rPr lang="en-US" baseline="0" dirty="0" smtClean="0"/>
              <a:t>How do you train users, sites and processes you may never see?</a:t>
            </a:r>
          </a:p>
          <a:p>
            <a:r>
              <a:rPr lang="en-US" baseline="0" dirty="0" smtClean="0"/>
              <a:t>Unfortunately I can’t fix all of these – but automating our processes whenever and wherever we can is a good place to start.</a:t>
            </a:r>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5</a:t>
            </a:fld>
            <a:endParaRPr lang="en-US"/>
          </a:p>
        </p:txBody>
      </p:sp>
    </p:spTree>
    <p:extLst>
      <p:ext uri="{BB962C8B-B14F-4D97-AF65-F5344CB8AC3E}">
        <p14:creationId xmlns:p14="http://schemas.microsoft.com/office/powerpoint/2010/main" val="330592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t>
            </a:r>
            <a:r>
              <a:rPr lang="en-US" baseline="0" dirty="0" err="1" smtClean="0"/>
              <a:t>bose</a:t>
            </a:r>
            <a:r>
              <a:rPr lang="en-US" baseline="0" dirty="0" smtClean="0"/>
              <a:t>, we’ve centralized our engineering support functions. It has its challenges, but we feel that the centralized approach allows us to provide more value by allowing our product engineers to focus on product development. Since we work in these tools day in and day out, we become experts quickly and we continuously improve our ecosystem with things we’ve learned from each new effort we embark on. There’s challenges of operating like this of course, the chief being the struggle between the whole company’s need to streamline development processes and the individual’s desire to have their environment be exactly what they want, and to control it themselves. You’ve got to find the right balance. We empower people to use self-service whenever we can in an effort to reduce overhead. This allows us to focus more on high-value initiatives. My group provides a full environment from version control, issue tracking, project management, code reviews, static analysis tools and an automation platform.</a:t>
            </a:r>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6</a:t>
            </a:fld>
            <a:endParaRPr lang="en-US"/>
          </a:p>
        </p:txBody>
      </p:sp>
    </p:spTree>
    <p:extLst>
      <p:ext uri="{BB962C8B-B14F-4D97-AF65-F5344CB8AC3E}">
        <p14:creationId xmlns:p14="http://schemas.microsoft.com/office/powerpoint/2010/main" val="160833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5 people, and we’re all located in Bose’s corporate headquarters in Massachusetts. In the past five years, the team has had a steady headcount, but Bose’s product output has exploded., We bring more products to market each year now than we ever have in the past. </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7</a:t>
            </a:fld>
            <a:endParaRPr lang="en-US"/>
          </a:p>
        </p:txBody>
      </p:sp>
    </p:spTree>
    <p:extLst>
      <p:ext uri="{BB962C8B-B14F-4D97-AF65-F5344CB8AC3E}">
        <p14:creationId xmlns:p14="http://schemas.microsoft.com/office/powerpoint/2010/main" val="2027038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music industry has, like many others, changed rapidly. It wasn’t too long ago when cars still came with tape decks, even though CDs have been around for quite a long time. But when audio devices like the </a:t>
            </a:r>
            <a:r>
              <a:rPr lang="en-US" baseline="0" dirty="0" err="1" smtClean="0"/>
              <a:t>ipod</a:t>
            </a:r>
            <a:r>
              <a:rPr lang="en-US" baseline="0" dirty="0" smtClean="0"/>
              <a:t> became popular, the game started to change. Very quickly, we went from having dedicated music devices to, storing the files locally on a hard drive, to using our phones and streaming the music from the internet. Streaming has taken over and there’s so many different choices and variations to keep up with. Spotify only launched in the US in 2011. So, in a matter of a few years, we went from fairly standardized sources, like a CD or a 30 pin </a:t>
            </a:r>
            <a:r>
              <a:rPr lang="en-US" baseline="0" dirty="0" err="1" smtClean="0"/>
              <a:t>ipod</a:t>
            </a:r>
            <a:r>
              <a:rPr lang="en-US" baseline="0" dirty="0" smtClean="0"/>
              <a:t> connector, to a huge number of variations in devices and services. And the way we actually listen has changed too. I suspect most of us no longer use multi-component systems. We use Bluetooth or other connectivity protocols to control the experience from our phones. The amount of software, and the complexity of the software in our products increased dramatically too.</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8</a:t>
            </a:fld>
            <a:endParaRPr lang="en-US"/>
          </a:p>
        </p:txBody>
      </p:sp>
    </p:spTree>
    <p:extLst>
      <p:ext uri="{BB962C8B-B14F-4D97-AF65-F5344CB8AC3E}">
        <p14:creationId xmlns:p14="http://schemas.microsoft.com/office/powerpoint/2010/main" val="2752067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about the deployment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resonates with engineers</a:t>
            </a:r>
          </a:p>
          <a:p>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11</a:t>
            </a:fld>
            <a:endParaRPr lang="en-US"/>
          </a:p>
        </p:txBody>
      </p:sp>
    </p:spTree>
    <p:extLst>
      <p:ext uri="{BB962C8B-B14F-4D97-AF65-F5344CB8AC3E}">
        <p14:creationId xmlns:p14="http://schemas.microsoft.com/office/powerpoint/2010/main" val="3914262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not</a:t>
            </a:r>
            <a:r>
              <a:rPr lang="en-US" baseline="0" dirty="0" smtClean="0"/>
              <a:t> start with focus on security</a:t>
            </a:r>
            <a:endParaRPr lang="en-US" dirty="0"/>
          </a:p>
        </p:txBody>
      </p:sp>
      <p:sp>
        <p:nvSpPr>
          <p:cNvPr id="4" name="Date Placeholder 3"/>
          <p:cNvSpPr>
            <a:spLocks noGrp="1"/>
          </p:cNvSpPr>
          <p:nvPr>
            <p:ph type="dt" idx="10"/>
          </p:nvPr>
        </p:nvSpPr>
        <p:spPr/>
        <p:txBody>
          <a:bodyPr/>
          <a:lstStyle/>
          <a:p>
            <a:fld id="{9B4382C2-3810-124B-8ADE-A5B47A9DFB6F}" type="datetime1">
              <a:rPr lang="en-US" smtClean="0"/>
              <a:pPr/>
              <a:t>10/16/2015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30F749-5E12-7847-B701-8DAF27AF99A7}" type="slidenum">
              <a:rPr lang="en-US" smtClean="0"/>
              <a:pPr/>
              <a:t>12</a:t>
            </a:fld>
            <a:endParaRPr lang="en-US"/>
          </a:p>
        </p:txBody>
      </p:sp>
    </p:spTree>
    <p:extLst>
      <p:ext uri="{BB962C8B-B14F-4D97-AF65-F5344CB8AC3E}">
        <p14:creationId xmlns:p14="http://schemas.microsoft.com/office/powerpoint/2010/main" val="3712097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700423" y="1598227"/>
            <a:ext cx="7680522" cy="1070929"/>
          </a:xfrm>
          <a:prstGeom prst="rect">
            <a:avLst/>
          </a:prstGeom>
        </p:spPr>
        <p:txBody>
          <a:bodyPr anchor="t">
            <a:normAutofit/>
          </a:bodyPr>
          <a:lstStyle>
            <a:lvl1pPr algn="l">
              <a:defRPr sz="3600" b="0" cap="none" baseline="0">
                <a:solidFill>
                  <a:schemeClr val="tx2"/>
                </a:solidFill>
              </a:defRPr>
            </a:lvl1pPr>
          </a:lstStyle>
          <a:p>
            <a:r>
              <a:rPr lang="en-US" dirty="0" smtClean="0"/>
              <a:t>Presentation Title</a:t>
            </a:r>
            <a:endParaRPr lang="en-US" dirty="0"/>
          </a:p>
        </p:txBody>
      </p:sp>
      <p:sp>
        <p:nvSpPr>
          <p:cNvPr id="5" name="Text Placeholder 2"/>
          <p:cNvSpPr>
            <a:spLocks noGrp="1"/>
          </p:cNvSpPr>
          <p:nvPr>
            <p:ph type="body" idx="1" hasCustomPrompt="1"/>
          </p:nvPr>
        </p:nvSpPr>
        <p:spPr>
          <a:xfrm>
            <a:off x="700423" y="3369740"/>
            <a:ext cx="3893811" cy="1017877"/>
          </a:xfrm>
          <a:prstGeom prst="rect">
            <a:avLst/>
          </a:prstGeom>
        </p:spPr>
        <p:txBody>
          <a:bodyPr anchor="b">
            <a:normAutofit/>
          </a:bodyPr>
          <a:lstStyle>
            <a:lvl1pPr marL="0" indent="0" algn="l">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a:t>
            </a:r>
          </a:p>
          <a:p>
            <a:pPr lvl="0"/>
            <a:r>
              <a:rPr lang="en-US" dirty="0" smtClean="0"/>
              <a:t>Title</a:t>
            </a:r>
          </a:p>
          <a:p>
            <a:pPr lvl="0"/>
            <a:r>
              <a:rPr lang="en-US" dirty="0" smtClean="0"/>
              <a:t>Division</a:t>
            </a:r>
          </a:p>
        </p:txBody>
      </p:sp>
    </p:spTree>
    <p:extLst>
      <p:ext uri="{BB962C8B-B14F-4D97-AF65-F5344CB8AC3E}">
        <p14:creationId xmlns:p14="http://schemas.microsoft.com/office/powerpoint/2010/main" val="239456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Object - White Title">
    <p:spTree>
      <p:nvGrpSpPr>
        <p:cNvPr id="1" name=""/>
        <p:cNvGrpSpPr/>
        <p:nvPr/>
      </p:nvGrpSpPr>
      <p:grpSpPr>
        <a:xfrm>
          <a:off x="0" y="0"/>
          <a:ext cx="0" cy="0"/>
          <a:chOff x="0" y="0"/>
          <a:chExt cx="0" cy="0"/>
        </a:xfrm>
      </p:grpSpPr>
      <p:sp>
        <p:nvSpPr>
          <p:cNvPr id="2" name="Title 1"/>
          <p:cNvSpPr>
            <a:spLocks noGrp="1"/>
          </p:cNvSpPr>
          <p:nvPr>
            <p:ph type="title"/>
          </p:nvPr>
        </p:nvSpPr>
        <p:spPr>
          <a:xfrm>
            <a:off x="341745" y="65525"/>
            <a:ext cx="6169891" cy="550234"/>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6" name="Content Placeholder 3"/>
          <p:cNvSpPr>
            <a:spLocks noGrp="1"/>
          </p:cNvSpPr>
          <p:nvPr>
            <p:ph sz="half" idx="13"/>
          </p:nvPr>
        </p:nvSpPr>
        <p:spPr>
          <a:xfrm>
            <a:off x="341744" y="939030"/>
            <a:ext cx="8509771" cy="362527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3514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79369"/>
            <a:ext cx="8229600" cy="775420"/>
          </a:xfrm>
          <a:prstGeom prst="rect">
            <a:avLst/>
          </a:prstGeom>
        </p:spPr>
        <p:txBody>
          <a:bodyPr/>
          <a:lstStyle>
            <a:lvl1pPr>
              <a:defRPr sz="36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0081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2" name="Title 1"/>
          <p:cNvSpPr>
            <a:spLocks noGrp="1"/>
          </p:cNvSpPr>
          <p:nvPr>
            <p:ph type="title"/>
          </p:nvPr>
        </p:nvSpPr>
        <p:spPr>
          <a:xfrm>
            <a:off x="351117" y="836707"/>
            <a:ext cx="3981823" cy="903940"/>
          </a:xfrm>
          <a:prstGeom prst="rect">
            <a:avLst/>
          </a:prstGeom>
        </p:spPr>
        <p:txBody>
          <a:bodyPr anchor="b"/>
          <a:lstStyle>
            <a:lvl1pPr algn="l">
              <a:defRPr sz="2000" b="0">
                <a:solidFill>
                  <a:srgbClr val="000000"/>
                </a:solidFill>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351117" y="1890058"/>
            <a:ext cx="3981824" cy="2758495"/>
          </a:xfrm>
          <a:prstGeom prst="rect">
            <a:avLst/>
          </a:prstGeo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3"/>
          <p:cNvSpPr>
            <a:spLocks noGrp="1"/>
          </p:cNvSpPr>
          <p:nvPr>
            <p:ph sz="half" idx="13"/>
          </p:nvPr>
        </p:nvSpPr>
        <p:spPr>
          <a:xfrm>
            <a:off x="4573556" y="773342"/>
            <a:ext cx="4570444" cy="3940599"/>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1182405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Object">
    <p:spTree>
      <p:nvGrpSpPr>
        <p:cNvPr id="1" name=""/>
        <p:cNvGrpSpPr/>
        <p:nvPr/>
      </p:nvGrpSpPr>
      <p:grpSpPr>
        <a:xfrm>
          <a:off x="0" y="0"/>
          <a:ext cx="0" cy="0"/>
          <a:chOff x="0" y="0"/>
          <a:chExt cx="0" cy="0"/>
        </a:xfrm>
      </p:grpSpPr>
      <p:sp>
        <p:nvSpPr>
          <p:cNvPr id="8" name="Content Placeholder 3"/>
          <p:cNvSpPr>
            <a:spLocks noGrp="1"/>
          </p:cNvSpPr>
          <p:nvPr>
            <p:ph sz="half" idx="13"/>
          </p:nvPr>
        </p:nvSpPr>
        <p:spPr>
          <a:xfrm>
            <a:off x="5939118" y="773342"/>
            <a:ext cx="3204881" cy="3940599"/>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9" name="Content Placeholder 2"/>
          <p:cNvSpPr>
            <a:spLocks noGrp="1"/>
          </p:cNvSpPr>
          <p:nvPr>
            <p:ph idx="1"/>
          </p:nvPr>
        </p:nvSpPr>
        <p:spPr>
          <a:xfrm>
            <a:off x="351117" y="948765"/>
            <a:ext cx="5386295" cy="3765176"/>
          </a:xfrm>
          <a:prstGeom prst="rect">
            <a:avLst/>
          </a:prstGeom>
        </p:spPr>
        <p:txBody>
          <a:bodyPr/>
          <a:lstStyle>
            <a:lvl1pPr>
              <a:defRPr sz="2800">
                <a:solidFill>
                  <a:srgbClr val="000000"/>
                </a:solidFill>
              </a:defRPr>
            </a:lvl1pPr>
            <a:lvl2pPr>
              <a:defRPr sz="2800"/>
            </a:lvl2pPr>
            <a:lvl3pPr>
              <a:defRPr sz="2400">
                <a:solidFill>
                  <a:srgbClr val="000000"/>
                </a:solidFill>
              </a:defRPr>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9988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Object">
    <p:spTree>
      <p:nvGrpSpPr>
        <p:cNvPr id="1" name=""/>
        <p:cNvGrpSpPr/>
        <p:nvPr/>
      </p:nvGrpSpPr>
      <p:grpSpPr>
        <a:xfrm>
          <a:off x="0" y="0"/>
          <a:ext cx="0" cy="0"/>
          <a:chOff x="0" y="0"/>
          <a:chExt cx="0" cy="0"/>
        </a:xfrm>
      </p:grpSpPr>
      <p:sp>
        <p:nvSpPr>
          <p:cNvPr id="8" name="Content Placeholder 3"/>
          <p:cNvSpPr>
            <a:spLocks noGrp="1"/>
          </p:cNvSpPr>
          <p:nvPr>
            <p:ph sz="half" idx="13"/>
          </p:nvPr>
        </p:nvSpPr>
        <p:spPr>
          <a:xfrm>
            <a:off x="45774" y="762000"/>
            <a:ext cx="9013559" cy="3894667"/>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1867560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480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79369"/>
            <a:ext cx="8229600" cy="857250"/>
          </a:xfrm>
          <a:prstGeom prst="rect">
            <a:avLst/>
          </a:prstGeom>
        </p:spPr>
        <p:txBody>
          <a:bodyPr/>
          <a:lstStyle>
            <a:lvl1pPr>
              <a:defRPr>
                <a:solidFill>
                  <a:srgbClr val="000000"/>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636619"/>
            <a:ext cx="8229600" cy="2958004"/>
          </a:xfrm>
          <a:prstGeom prst="rect">
            <a:avLst/>
          </a:prstGeo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9064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5118" y="971176"/>
            <a:ext cx="2002116" cy="3572730"/>
          </a:xfrm>
          <a:prstGeom prst="rect">
            <a:avLst/>
          </a:prstGeom>
        </p:spPr>
        <p:txBody>
          <a:bodyPr vert="eaVert"/>
          <a:lstStyle>
            <a:lvl1pPr>
              <a:defRPr>
                <a:solidFill>
                  <a:srgbClr val="000000"/>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971176"/>
            <a:ext cx="6019800" cy="3572730"/>
          </a:xfrm>
          <a:prstGeom prst="rect">
            <a:avLst/>
          </a:prstGeo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495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Black">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00423" y="1371953"/>
            <a:ext cx="7680522" cy="1070929"/>
          </a:xfrm>
          <a:prstGeom prst="rect">
            <a:avLst/>
          </a:prstGeom>
        </p:spPr>
        <p:txBody>
          <a:bodyPr anchor="t">
            <a:normAutofit/>
          </a:bodyPr>
          <a:lstStyle>
            <a:lvl1pPr algn="l">
              <a:defRPr sz="3600" b="0" i="0" cap="none" baseline="0">
                <a:solidFill>
                  <a:schemeClr val="bg1"/>
                </a:solidFill>
                <a:latin typeface="Arial"/>
                <a:cs typeface="Arial"/>
              </a:defRPr>
            </a:lvl1pPr>
          </a:lstStyle>
          <a:p>
            <a:r>
              <a:rPr lang="en-US" dirty="0" smtClean="0"/>
              <a:t>Presentation Title</a:t>
            </a:r>
            <a:endParaRPr lang="en-US" dirty="0"/>
          </a:p>
        </p:txBody>
      </p:sp>
      <p:sp>
        <p:nvSpPr>
          <p:cNvPr id="4" name="Text Placeholder 2"/>
          <p:cNvSpPr>
            <a:spLocks noGrp="1"/>
          </p:cNvSpPr>
          <p:nvPr>
            <p:ph type="body" idx="1" hasCustomPrompt="1"/>
          </p:nvPr>
        </p:nvSpPr>
        <p:spPr>
          <a:xfrm>
            <a:off x="700423" y="2833288"/>
            <a:ext cx="3893811" cy="1017877"/>
          </a:xfrm>
          <a:prstGeom prst="rect">
            <a:avLst/>
          </a:prstGeom>
        </p:spPr>
        <p:txBody>
          <a:bodyPr anchor="b">
            <a:normAutofit/>
          </a:bodyPr>
          <a:lstStyle>
            <a:lvl1pPr marL="0" indent="0" algn="l">
              <a:buNone/>
              <a:defRPr sz="1800" b="0" i="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a:t>
            </a:r>
          </a:p>
          <a:p>
            <a:pPr lvl="0"/>
            <a:r>
              <a:rPr lang="en-US" dirty="0" smtClean="0"/>
              <a:t>Title</a:t>
            </a:r>
          </a:p>
          <a:p>
            <a:pPr lvl="0"/>
            <a:r>
              <a:rPr lang="en-US" dirty="0" smtClean="0"/>
              <a:t>Division</a:t>
            </a:r>
          </a:p>
        </p:txBody>
      </p:sp>
    </p:spTree>
    <p:extLst>
      <p:ext uri="{BB962C8B-B14F-4D97-AF65-F5344CB8AC3E}">
        <p14:creationId xmlns:p14="http://schemas.microsoft.com/office/powerpoint/2010/main" val="1666697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lack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8908" y="1570181"/>
            <a:ext cx="7680522" cy="1001569"/>
          </a:xfrm>
          <a:prstGeom prst="rect">
            <a:avLst/>
          </a:prstGeom>
        </p:spPr>
        <p:txBody>
          <a:bodyPr anchor="t">
            <a:normAutofit/>
          </a:bodyPr>
          <a:lstStyle>
            <a:lvl1pPr algn="ctr">
              <a:defRPr sz="3600" b="0" i="0" cap="none" baseline="0">
                <a:solidFill>
                  <a:schemeClr val="bg1"/>
                </a:solidFill>
                <a:latin typeface="Arial"/>
                <a:cs typeface="Arial"/>
              </a:defRPr>
            </a:lvl1pPr>
          </a:lstStyle>
          <a:p>
            <a:r>
              <a:rPr lang="en-US" dirty="0" smtClean="0"/>
              <a:t>Click to Enter Master title style</a:t>
            </a:r>
            <a:endParaRPr lang="en-US" dirty="0"/>
          </a:p>
        </p:txBody>
      </p:sp>
      <p:sp>
        <p:nvSpPr>
          <p:cNvPr id="8" name="Subtitle 2"/>
          <p:cNvSpPr>
            <a:spLocks noGrp="1"/>
          </p:cNvSpPr>
          <p:nvPr>
            <p:ph type="subTitle" idx="1"/>
          </p:nvPr>
        </p:nvSpPr>
        <p:spPr>
          <a:xfrm>
            <a:off x="1302326" y="2602825"/>
            <a:ext cx="6400800" cy="1314450"/>
          </a:xfrm>
          <a:prstGeom prst="rect">
            <a:avLst/>
          </a:prstGeom>
        </p:spPr>
        <p:txBody>
          <a:bodyPr/>
          <a:lstStyle>
            <a:lvl1pPr marL="0" indent="0" algn="ctr">
              <a:buNone/>
              <a:defRPr b="0" i="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28370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9083" y="2671983"/>
            <a:ext cx="6400800" cy="1314450"/>
          </a:xfrm>
          <a:prstGeom prst="rect">
            <a:avLst/>
          </a:prstGeom>
        </p:spPr>
        <p:txBody>
          <a:bodyPr/>
          <a:lstStyle>
            <a:lvl1pPr marL="0" indent="0" algn="ctr">
              <a:buNone/>
              <a:defRPr sz="32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Placeholder 1"/>
          <p:cNvSpPr>
            <a:spLocks noGrp="1"/>
          </p:cNvSpPr>
          <p:nvPr>
            <p:ph type="title"/>
          </p:nvPr>
        </p:nvSpPr>
        <p:spPr>
          <a:xfrm>
            <a:off x="648214" y="1564048"/>
            <a:ext cx="7979238" cy="857250"/>
          </a:xfrm>
          <a:prstGeom prst="rect">
            <a:avLst/>
          </a:prstGeom>
        </p:spPr>
        <p:txBody>
          <a:bodyPr vert="horz" lIns="91440" tIns="45720" rIns="91440" bIns="45720" rtlCol="0" anchor="ctr">
            <a:normAutofit/>
          </a:bodyPr>
          <a:lstStyle>
            <a:lvl1pPr algn="ctr">
              <a:defRPr sz="36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977405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2"/>
          <p:cNvSpPr>
            <a:spLocks noGrp="1"/>
          </p:cNvSpPr>
          <p:nvPr>
            <p:ph type="body" idx="1" hasCustomPrompt="1"/>
          </p:nvPr>
        </p:nvSpPr>
        <p:spPr>
          <a:xfrm>
            <a:off x="447122" y="3229084"/>
            <a:ext cx="3985690" cy="606005"/>
          </a:xfrm>
          <a:prstGeom prst="rect">
            <a:avLst/>
          </a:prstGeom>
        </p:spPr>
        <p:txBody>
          <a:bodyPr anchor="b"/>
          <a:lstStyle>
            <a:lvl1pPr marL="0" indent="0" algn="l">
              <a:buNone/>
              <a:defRPr sz="2000" b="0" i="0" baseline="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Author</a:t>
            </a:r>
          </a:p>
        </p:txBody>
      </p:sp>
      <p:sp>
        <p:nvSpPr>
          <p:cNvPr id="7" name="Title 1"/>
          <p:cNvSpPr>
            <a:spLocks noGrp="1"/>
          </p:cNvSpPr>
          <p:nvPr>
            <p:ph type="title" hasCustomPrompt="1"/>
          </p:nvPr>
        </p:nvSpPr>
        <p:spPr>
          <a:xfrm>
            <a:off x="457200" y="779369"/>
            <a:ext cx="8229600" cy="2225590"/>
          </a:xfrm>
          <a:prstGeom prst="rect">
            <a:avLst/>
          </a:prstGeom>
        </p:spPr>
        <p:txBody>
          <a:bodyPr/>
          <a:lstStyle>
            <a:lvl1pPr algn="l">
              <a:defRPr sz="3600" b="0" i="0">
                <a:solidFill>
                  <a:schemeClr val="bg1"/>
                </a:solidFill>
                <a:latin typeface="Arial"/>
                <a:cs typeface="Arial"/>
              </a:defRPr>
            </a:lvl1pPr>
          </a:lstStyle>
          <a:p>
            <a:r>
              <a:rPr lang="en-US" dirty="0" smtClean="0"/>
              <a:t>Quote Slide</a:t>
            </a:r>
            <a:endParaRPr lang="en-US" dirty="0"/>
          </a:p>
        </p:txBody>
      </p:sp>
    </p:spTree>
    <p:extLst>
      <p:ext uri="{BB962C8B-B14F-4D97-AF65-F5344CB8AC3E}">
        <p14:creationId xmlns:p14="http://schemas.microsoft.com/office/powerpoint/2010/main" val="3822490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Entry/Exit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010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ntent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476171" y="350744"/>
            <a:ext cx="7979238" cy="857250"/>
          </a:xfrm>
          <a:prstGeom prst="rect">
            <a:avLst/>
          </a:prstGeom>
        </p:spPr>
        <p:txBody>
          <a:bodyPr vert="horz" lIns="91440" tIns="45720" rIns="91440" bIns="45720" rtlCol="0" anchor="ctr">
            <a:normAutofit/>
          </a:bodyPr>
          <a:lstStyle>
            <a:lvl1pPr algn="l">
              <a:defRPr sz="3600" b="0" i="0">
                <a:solidFill>
                  <a:srgbClr val="000000"/>
                </a:solidFill>
                <a:latin typeface="Arial"/>
                <a:cs typeface="Arial"/>
              </a:defRPr>
            </a:lvl1pPr>
          </a:lstStyle>
          <a:p>
            <a:r>
              <a:rPr lang="en-US" dirty="0" smtClean="0"/>
              <a:t>Click to edit Master title style</a:t>
            </a:r>
            <a:endParaRPr lang="en-US" dirty="0"/>
          </a:p>
        </p:txBody>
      </p:sp>
      <p:sp>
        <p:nvSpPr>
          <p:cNvPr id="4" name="Content Placeholder 2"/>
          <p:cNvSpPr>
            <a:spLocks noGrp="1"/>
          </p:cNvSpPr>
          <p:nvPr>
            <p:ph idx="1"/>
          </p:nvPr>
        </p:nvSpPr>
        <p:spPr>
          <a:xfrm>
            <a:off x="476171" y="1420752"/>
            <a:ext cx="7752967" cy="2808841"/>
          </a:xfrm>
          <a:prstGeom prst="rect">
            <a:avLst/>
          </a:prstGeom>
        </p:spPr>
        <p:txBody>
          <a:bodyPr/>
          <a:lstStyle>
            <a:lvl1pPr>
              <a:defRPr sz="3200">
                <a:solidFill>
                  <a:srgbClr val="000000"/>
                </a:solidFill>
              </a:defRPr>
            </a:lvl1pPr>
            <a:lvl2pPr>
              <a:defRPr sz="2800">
                <a:solidFill>
                  <a:schemeClr val="tx1"/>
                </a:solidFill>
              </a:defRPr>
            </a:lvl2pPr>
            <a:lvl3pPr>
              <a:defRPr sz="2400">
                <a:solidFill>
                  <a:srgbClr val="000000"/>
                </a:solidFill>
              </a:defRPr>
            </a:lvl3pPr>
            <a:lvl4pPr>
              <a:defRPr sz="2000">
                <a:solidFill>
                  <a:srgbClr val="6D6B7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7200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Object C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17" y="836707"/>
            <a:ext cx="3981823" cy="903940"/>
          </a:xfrm>
          <a:prstGeom prst="rect">
            <a:avLst/>
          </a:prstGeom>
        </p:spPr>
        <p:txBody>
          <a:bodyPr anchor="b"/>
          <a:lstStyle>
            <a:lvl1pPr algn="l">
              <a:defRPr sz="2000" b="0">
                <a:solidFill>
                  <a:schemeClr val="accent3"/>
                </a:solidFill>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351117" y="1890058"/>
            <a:ext cx="3981824" cy="2758495"/>
          </a:xfrm>
          <a:prstGeom prst="rect">
            <a:avLst/>
          </a:prstGeo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3"/>
          <p:cNvSpPr>
            <a:spLocks noGrp="1"/>
          </p:cNvSpPr>
          <p:nvPr>
            <p:ph sz="half" idx="13"/>
          </p:nvPr>
        </p:nvSpPr>
        <p:spPr>
          <a:xfrm>
            <a:off x="4573556" y="773342"/>
            <a:ext cx="4447292" cy="3940599"/>
          </a:xfrm>
          <a:prstGeom prst="rect">
            <a:avLst/>
          </a:prstGeom>
        </p:spPr>
        <p:txBody>
          <a:bodyPr/>
          <a:lstStyle>
            <a:lvl1pPr marL="0" indent="0">
              <a:buNone/>
              <a:defRPr sz="2400">
                <a:solidFill>
                  <a:schemeClr val="bg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495823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Object C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17" y="836707"/>
            <a:ext cx="4659610" cy="725778"/>
          </a:xfrm>
          <a:prstGeom prst="rect">
            <a:avLst/>
          </a:prstGeom>
        </p:spPr>
        <p:txBody>
          <a:bodyPr anchor="b"/>
          <a:lstStyle>
            <a:lvl1pPr algn="l">
              <a:defRPr sz="2000" b="0">
                <a:solidFill>
                  <a:schemeClr val="accent5"/>
                </a:solidFill>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351117" y="1770304"/>
            <a:ext cx="4659610" cy="2878250"/>
          </a:xfrm>
          <a:prstGeom prst="rect">
            <a:avLst/>
          </a:prstGeo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3"/>
          <p:cNvSpPr>
            <a:spLocks noGrp="1"/>
          </p:cNvSpPr>
          <p:nvPr>
            <p:ph sz="half" idx="13"/>
          </p:nvPr>
        </p:nvSpPr>
        <p:spPr>
          <a:xfrm>
            <a:off x="5457152" y="773342"/>
            <a:ext cx="3586787" cy="3875211"/>
          </a:xfrm>
          <a:prstGeom prst="rect">
            <a:avLst/>
          </a:prstGeom>
        </p:spPr>
        <p:txBody>
          <a:bodyPr/>
          <a:lstStyle>
            <a:lvl1pPr marL="0" indent="0">
              <a:buNone/>
              <a:defRPr sz="2400">
                <a:solidFill>
                  <a:schemeClr val="tx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199016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Object C3">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17" y="836707"/>
            <a:ext cx="4659610" cy="725778"/>
          </a:xfrm>
          <a:prstGeom prst="rect">
            <a:avLst/>
          </a:prstGeom>
        </p:spPr>
        <p:txBody>
          <a:bodyPr anchor="b"/>
          <a:lstStyle>
            <a:lvl1pPr algn="l">
              <a:defRPr sz="2000" b="0">
                <a:solidFill>
                  <a:schemeClr val="accent3"/>
                </a:solidFill>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351117" y="1770304"/>
            <a:ext cx="4659610" cy="2878250"/>
          </a:xfrm>
          <a:prstGeom prst="rect">
            <a:avLst/>
          </a:prstGeo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3"/>
          <p:cNvSpPr>
            <a:spLocks noGrp="1"/>
          </p:cNvSpPr>
          <p:nvPr>
            <p:ph sz="half" idx="13"/>
          </p:nvPr>
        </p:nvSpPr>
        <p:spPr>
          <a:xfrm>
            <a:off x="5457152" y="773342"/>
            <a:ext cx="3586787" cy="3875211"/>
          </a:xfrm>
          <a:prstGeom prst="rect">
            <a:avLst/>
          </a:prstGeom>
        </p:spPr>
        <p:txBody>
          <a:bodyPr/>
          <a:lstStyle>
            <a:lvl1pPr marL="0" indent="0">
              <a:buNone/>
              <a:defRPr sz="2400">
                <a:solidFill>
                  <a:schemeClr val="tx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30716461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Object C4">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117" y="836707"/>
            <a:ext cx="4659610" cy="725778"/>
          </a:xfrm>
          <a:prstGeom prst="rect">
            <a:avLst/>
          </a:prstGeom>
        </p:spPr>
        <p:txBody>
          <a:bodyPr anchor="b"/>
          <a:lstStyle>
            <a:lvl1pPr algn="l">
              <a:defRPr sz="2000" b="0">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351117" y="1770304"/>
            <a:ext cx="4659610" cy="2878250"/>
          </a:xfrm>
          <a:prstGeom prst="rect">
            <a:avLst/>
          </a:prstGeo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3"/>
          <p:cNvSpPr>
            <a:spLocks noGrp="1"/>
          </p:cNvSpPr>
          <p:nvPr>
            <p:ph sz="half" idx="13"/>
          </p:nvPr>
        </p:nvSpPr>
        <p:spPr>
          <a:xfrm>
            <a:off x="5457152" y="773342"/>
            <a:ext cx="3586787" cy="3875211"/>
          </a:xfrm>
          <a:prstGeom prst="rect">
            <a:avLst/>
          </a:prstGeom>
        </p:spPr>
        <p:txBody>
          <a:bodyPr/>
          <a:lstStyle>
            <a:lvl1pPr marL="0" indent="0">
              <a:buNone/>
              <a:defRPr sz="2400">
                <a:solidFill>
                  <a:schemeClr val="tx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2572157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Object C5">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Content Placeholder 3"/>
          <p:cNvSpPr>
            <a:spLocks noGrp="1"/>
          </p:cNvSpPr>
          <p:nvPr>
            <p:ph sz="half" idx="13"/>
          </p:nvPr>
        </p:nvSpPr>
        <p:spPr>
          <a:xfrm>
            <a:off x="4572000" y="677334"/>
            <a:ext cx="4572000" cy="4102484"/>
          </a:xfrm>
          <a:prstGeom prst="rect">
            <a:avLst/>
          </a:prstGeom>
        </p:spPr>
        <p:txBody>
          <a:bodyPr/>
          <a:lstStyle>
            <a:lvl1pPr marL="0" indent="0">
              <a:buNone/>
              <a:defRPr sz="2400">
                <a:solidFill>
                  <a:schemeClr val="bg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6" name="Title 1"/>
          <p:cNvSpPr>
            <a:spLocks noGrp="1"/>
          </p:cNvSpPr>
          <p:nvPr>
            <p:ph type="title"/>
          </p:nvPr>
        </p:nvSpPr>
        <p:spPr>
          <a:xfrm>
            <a:off x="351117" y="836707"/>
            <a:ext cx="3905307" cy="725778"/>
          </a:xfrm>
          <a:prstGeom prst="rect">
            <a:avLst/>
          </a:prstGeom>
        </p:spPr>
        <p:txBody>
          <a:bodyPr anchor="b"/>
          <a:lstStyle>
            <a:lvl1pPr algn="l">
              <a:defRPr sz="2000" b="0">
                <a:solidFill>
                  <a:schemeClr val="accent5"/>
                </a:solidFill>
              </a:defRPr>
            </a:lvl1pPr>
          </a:lstStyle>
          <a:p>
            <a:r>
              <a:rPr lang="en-US" dirty="0" smtClean="0"/>
              <a:t>Click to edit Master title style</a:t>
            </a:r>
            <a:endParaRPr lang="en-US" dirty="0"/>
          </a:p>
        </p:txBody>
      </p:sp>
      <p:sp>
        <p:nvSpPr>
          <p:cNvPr id="10" name="Text Placeholder 3"/>
          <p:cNvSpPr>
            <a:spLocks noGrp="1"/>
          </p:cNvSpPr>
          <p:nvPr>
            <p:ph type="body" sz="half" idx="2"/>
          </p:nvPr>
        </p:nvSpPr>
        <p:spPr>
          <a:xfrm>
            <a:off x="351117" y="1770304"/>
            <a:ext cx="3905307" cy="2878250"/>
          </a:xfrm>
          <a:prstGeom prst="rect">
            <a:avLst/>
          </a:prstGeo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796653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Object C6">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Content Placeholder 3"/>
          <p:cNvSpPr>
            <a:spLocks noGrp="1"/>
          </p:cNvSpPr>
          <p:nvPr>
            <p:ph sz="half" idx="13"/>
          </p:nvPr>
        </p:nvSpPr>
        <p:spPr>
          <a:xfrm>
            <a:off x="4572000" y="677334"/>
            <a:ext cx="4572000" cy="4102484"/>
          </a:xfrm>
          <a:prstGeom prst="rect">
            <a:avLst/>
          </a:prstGeom>
        </p:spPr>
        <p:txBody>
          <a:bodyPr/>
          <a:lstStyle>
            <a:lvl1pPr marL="0" indent="0">
              <a:buNone/>
              <a:defRPr sz="2400">
                <a:solidFill>
                  <a:schemeClr val="bg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6" name="Content Placeholder 2"/>
          <p:cNvSpPr>
            <a:spLocks noGrp="1"/>
          </p:cNvSpPr>
          <p:nvPr>
            <p:ph idx="1"/>
          </p:nvPr>
        </p:nvSpPr>
        <p:spPr>
          <a:xfrm>
            <a:off x="351117" y="2216727"/>
            <a:ext cx="3905307" cy="2424546"/>
          </a:xfrm>
          <a:prstGeom prst="rect">
            <a:avLst/>
          </a:prstGeom>
        </p:spPr>
        <p:txBody>
          <a:bodyPr/>
          <a:lstStyle>
            <a:lvl1pPr marL="0" indent="0">
              <a:buNone/>
              <a:defRPr sz="2800">
                <a:solidFill>
                  <a:schemeClr val="bg1"/>
                </a:solidFill>
              </a:defRPr>
            </a:lvl1pPr>
            <a:lvl2pPr marL="457200" marR="0" indent="0" algn="l" defTabSz="457200" rtl="0" eaLnBrk="1" fontAlgn="auto" latinLnBrk="0" hangingPunct="1">
              <a:lnSpc>
                <a:spcPct val="100000"/>
              </a:lnSpc>
              <a:spcBef>
                <a:spcPct val="20000"/>
              </a:spcBef>
              <a:spcAft>
                <a:spcPts val="0"/>
              </a:spcAft>
              <a:buClrTx/>
              <a:buSzTx/>
              <a:buFont typeface="Arial"/>
              <a:buNone/>
              <a:tabLst/>
              <a:defRPr sz="2400">
                <a:solidFill>
                  <a:srgbClr val="FFFFFF"/>
                </a:solidFill>
              </a:defRPr>
            </a:lvl2pPr>
            <a:lvl3pPr marL="1143000" indent="-228600">
              <a:buFont typeface="Arial"/>
              <a:buChar char="•"/>
              <a:defRPr sz="2400"/>
            </a:lvl3pPr>
            <a:lvl4pPr marL="1600200" indent="-228600">
              <a:buFont typeface="Arial"/>
              <a:buChar char="•"/>
              <a:defRPr sz="2000"/>
            </a:lvl4pPr>
            <a:lvl5pPr marL="2057400" indent="-228600">
              <a:buFont typeface="Arial"/>
              <a:buChar char="•"/>
              <a:defRPr sz="2000"/>
            </a:lvl5pPr>
            <a:lvl6pPr>
              <a:defRPr sz="2000"/>
            </a:lvl6pPr>
            <a:lvl7pPr>
              <a:defRPr sz="2000"/>
            </a:lvl7pPr>
            <a:lvl8pPr>
              <a:defRPr sz="2000"/>
            </a:lvl8pPr>
            <a:lvl9pPr>
              <a:defRPr sz="2000"/>
            </a:lvl9pPr>
          </a:lstStyle>
          <a:p>
            <a:pPr lvl="1"/>
            <a:endParaRPr lang="en-US" dirty="0" smtClean="0"/>
          </a:p>
        </p:txBody>
      </p:sp>
      <p:sp>
        <p:nvSpPr>
          <p:cNvPr id="5" name="Title 1"/>
          <p:cNvSpPr>
            <a:spLocks noGrp="1"/>
          </p:cNvSpPr>
          <p:nvPr>
            <p:ph type="title"/>
          </p:nvPr>
        </p:nvSpPr>
        <p:spPr>
          <a:xfrm>
            <a:off x="351117" y="1199596"/>
            <a:ext cx="3905307" cy="725778"/>
          </a:xfrm>
          <a:prstGeom prst="rect">
            <a:avLst/>
          </a:prstGeom>
        </p:spPr>
        <p:txBody>
          <a:bodyPr anchor="b"/>
          <a:lstStyle>
            <a:lvl1pPr algn="l">
              <a:defRPr sz="2000" b="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3604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C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773907"/>
            <a:ext cx="8229600" cy="857250"/>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4364182"/>
            <a:ext cx="4040188" cy="361757"/>
          </a:xfrm>
          <a:prstGeom prst="rect">
            <a:avLst/>
          </a:prstGeom>
        </p:spPr>
        <p:txBody>
          <a:bodyPr anchor="t" anchorCtr="0"/>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8"/>
            <a:ext cx="4040188" cy="2733025"/>
          </a:xfrm>
          <a:prstGeom prst="rect">
            <a:avLst/>
          </a:prstGeom>
        </p:spPr>
        <p:txBody>
          <a:bodyPr/>
          <a:lstStyle>
            <a:lvl1pPr marL="0" indent="0">
              <a:buNone/>
              <a:defRPr sz="2400">
                <a:solidFill>
                  <a:schemeClr val="bg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5" name="Text Placeholder 4"/>
          <p:cNvSpPr>
            <a:spLocks noGrp="1"/>
          </p:cNvSpPr>
          <p:nvPr>
            <p:ph type="body" sz="quarter" idx="3"/>
          </p:nvPr>
        </p:nvSpPr>
        <p:spPr>
          <a:xfrm>
            <a:off x="4645026" y="4364183"/>
            <a:ext cx="4041775" cy="361756"/>
          </a:xfrm>
          <a:prstGeom prst="rect">
            <a:avLst/>
          </a:prstGeom>
        </p:spPr>
        <p:txBody>
          <a:bodyPr anchor="t" anchorCtr="0"/>
          <a:lstStyle>
            <a:lvl1pPr marL="0" indent="0" algn="ctr">
              <a:buNone/>
              <a:defRPr sz="12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9"/>
            <a:ext cx="4041775" cy="2733024"/>
          </a:xfrm>
          <a:prstGeom prst="rect">
            <a:avLst/>
          </a:prstGeom>
        </p:spPr>
        <p:txBody>
          <a:bodyPr/>
          <a:lstStyle>
            <a:lvl1pPr marL="0" indent="0">
              <a:buNone/>
              <a:defRPr sz="2400">
                <a:solidFill>
                  <a:schemeClr val="bg1"/>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73966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457200" y="787066"/>
            <a:ext cx="8229600" cy="729237"/>
          </a:xfrm>
          <a:prstGeom prst="rect">
            <a:avLst/>
          </a:prstGeom>
        </p:spPr>
        <p:txBody>
          <a:bodyPr/>
          <a:lstStyle>
            <a:lvl1pPr>
              <a:defRPr sz="3600">
                <a:solidFill>
                  <a:srgbClr val="0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98134"/>
            <a:ext cx="8229600" cy="2958004"/>
          </a:xfrm>
          <a:prstGeom prst="rect">
            <a:avLst/>
          </a:prstGeom>
        </p:spPr>
        <p:txBody>
          <a:bodyPr/>
          <a:lstStyle>
            <a:lvl1pPr>
              <a:defRPr baseline="0"/>
            </a:lvl1pPr>
            <a:lvl2pPr marL="742950" marR="0" indent="-285750" algn="l" defTabSz="457200" rtl="0" eaLnBrk="1" fontAlgn="auto" latinLnBrk="0" hangingPunct="1">
              <a:lnSpc>
                <a:spcPct val="100000"/>
              </a:lnSpc>
              <a:spcBef>
                <a:spcPct val="20000"/>
              </a:spcBef>
              <a:spcAft>
                <a:spcPts val="0"/>
              </a:spcAft>
              <a:buClrTx/>
              <a:buSzTx/>
              <a:buFont typeface="Arial"/>
              <a:buChar char="–"/>
              <a:tabLst/>
              <a:defRPr sz="2200">
                <a:solidFill>
                  <a:schemeClr val="tx1">
                    <a:lumMod val="50000"/>
                    <a:lumOff val="50000"/>
                  </a:schemeClr>
                </a:solidFill>
              </a:defRPr>
            </a:lvl2pPr>
            <a:lvl3pPr marL="914400" indent="0">
              <a:buNone/>
              <a:defRPr/>
            </a:lvl3pPr>
          </a:lstStyle>
          <a:p>
            <a:pPr lvl="0"/>
            <a:r>
              <a:rPr lang="en-US" dirty="0" smtClean="0"/>
              <a:t>Click to edit Master text styles</a:t>
            </a:r>
          </a:p>
          <a:p>
            <a:pPr lvl="1"/>
            <a:r>
              <a:rPr lang="en-US" dirty="0" smtClean="0"/>
              <a:t>Second Level</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Second Level</a:t>
            </a:r>
          </a:p>
          <a:p>
            <a:pPr lvl="0"/>
            <a:r>
              <a:rPr lang="en-US" dirty="0" smtClean="0"/>
              <a:t>Click to edit Master text styles</a:t>
            </a:r>
          </a:p>
          <a:p>
            <a:pPr lvl="1"/>
            <a:r>
              <a:rPr lang="en-US" dirty="0" smtClean="0"/>
              <a:t>Second Level</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Second Level</a:t>
            </a:r>
          </a:p>
          <a:p>
            <a:pPr lvl="1"/>
            <a:endParaRPr lang="en-US" dirty="0" smtClean="0"/>
          </a:p>
        </p:txBody>
      </p:sp>
    </p:spTree>
    <p:extLst>
      <p:ext uri="{BB962C8B-B14F-4D97-AF65-F5344CB8AC3E}">
        <p14:creationId xmlns:p14="http://schemas.microsoft.com/office/powerpoint/2010/main" val="37592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457200" y="787066"/>
            <a:ext cx="5500255" cy="729237"/>
          </a:xfrm>
          <a:prstGeom prst="rect">
            <a:avLst/>
          </a:prstGeom>
        </p:spPr>
        <p:txBody>
          <a:bodyPr/>
          <a:lstStyle>
            <a:lvl1pPr>
              <a:defRPr>
                <a:solidFill>
                  <a:srgbClr val="000000"/>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457200" y="1598134"/>
            <a:ext cx="5500255" cy="2958004"/>
          </a:xfrm>
          <a:prstGeom prst="rect">
            <a:avLst/>
          </a:prstGeom>
        </p:spPr>
        <p:txBody>
          <a:bodyPr/>
          <a:lstStyle>
            <a:lvl1pPr>
              <a:defRPr>
                <a:solidFill>
                  <a:srgbClr val="000000"/>
                </a:solidFill>
              </a:defRPr>
            </a:lvl1pPr>
            <a:lvl2pPr marL="742950" marR="0" indent="-285750" algn="l" defTabSz="457200" rtl="0" eaLnBrk="1" fontAlgn="auto" latinLnBrk="0" hangingPunct="1">
              <a:lnSpc>
                <a:spcPct val="100000"/>
              </a:lnSpc>
              <a:spcBef>
                <a:spcPct val="20000"/>
              </a:spcBef>
              <a:spcAft>
                <a:spcPts val="0"/>
              </a:spcAft>
              <a:buClrTx/>
              <a:buSzTx/>
              <a:buFont typeface="Arial"/>
              <a:buChar char="–"/>
              <a:tabLst/>
              <a:defRPr sz="2200">
                <a:solidFill>
                  <a:schemeClr val="tx1">
                    <a:lumMod val="50000"/>
                    <a:lumOff val="50000"/>
                  </a:schemeClr>
                </a:solidFill>
              </a:defRPr>
            </a:lvl2pPr>
            <a:lvl3pPr marL="914400" indent="0">
              <a:buNone/>
              <a:defRPr/>
            </a:lvl3pPr>
          </a:lstStyle>
          <a:p>
            <a:pPr lvl="0"/>
            <a:r>
              <a:rPr lang="en-US" dirty="0" smtClean="0"/>
              <a:t>Bullet 1</a:t>
            </a:r>
          </a:p>
          <a:p>
            <a:pPr lvl="1"/>
            <a:r>
              <a:rPr lang="en-US" dirty="0" smtClean="0"/>
              <a:t>Sub Bullet 1</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Sub Bullet 1</a:t>
            </a:r>
          </a:p>
          <a:p>
            <a:pPr lvl="0"/>
            <a:r>
              <a:rPr lang="en-US" dirty="0" smtClean="0"/>
              <a:t>Bullet 2</a:t>
            </a:r>
          </a:p>
          <a:p>
            <a:pPr lvl="1"/>
            <a:r>
              <a:rPr lang="en-US" dirty="0" smtClean="0"/>
              <a:t>Sub Bullet 2</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Sub Bullet 2</a:t>
            </a:r>
          </a:p>
          <a:p>
            <a:pPr lvl="1"/>
            <a:endParaRPr lang="en-US" dirty="0" smtClean="0"/>
          </a:p>
        </p:txBody>
      </p:sp>
      <p:sp>
        <p:nvSpPr>
          <p:cNvPr id="7" name="Content Placeholder 2"/>
          <p:cNvSpPr>
            <a:spLocks noGrp="1"/>
          </p:cNvSpPr>
          <p:nvPr>
            <p:ph idx="13"/>
          </p:nvPr>
        </p:nvSpPr>
        <p:spPr>
          <a:xfrm>
            <a:off x="6072908" y="900545"/>
            <a:ext cx="2924850" cy="3655593"/>
          </a:xfrm>
          <a:prstGeom prst="rect">
            <a:avLst/>
          </a:prstGeom>
        </p:spPr>
        <p:txBody>
          <a:bodyPr/>
          <a:lstStyle>
            <a:lvl2pPr marL="457200" marR="0" indent="0" algn="l" defTabSz="457200" rtl="0" eaLnBrk="1" fontAlgn="auto" latinLnBrk="0" hangingPunct="1">
              <a:lnSpc>
                <a:spcPct val="100000"/>
              </a:lnSpc>
              <a:spcBef>
                <a:spcPct val="20000"/>
              </a:spcBef>
              <a:spcAft>
                <a:spcPts val="0"/>
              </a:spcAft>
              <a:buClrTx/>
              <a:buSzTx/>
              <a:buFont typeface="Arial"/>
              <a:buNone/>
              <a:tabLst/>
              <a:defRPr sz="2400">
                <a:solidFill>
                  <a:schemeClr val="tx1"/>
                </a:solidFill>
              </a:defRPr>
            </a:lvl2pPr>
            <a:lvl3pPr marL="914400" indent="0">
              <a:buNone/>
              <a:defRPr/>
            </a:lvl3pPr>
          </a:lstStyle>
          <a:p>
            <a:pPr lvl="1"/>
            <a:endParaRPr lang="en-US" dirty="0" smtClean="0"/>
          </a:p>
        </p:txBody>
      </p:sp>
    </p:spTree>
    <p:extLst>
      <p:ext uri="{BB962C8B-B14F-4D97-AF65-F5344CB8AC3E}">
        <p14:creationId xmlns:p14="http://schemas.microsoft.com/office/powerpoint/2010/main" val="2028226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457200" y="779369"/>
            <a:ext cx="8229600" cy="857250"/>
          </a:xfrm>
          <a:prstGeom prst="rect">
            <a:avLst/>
          </a:prstGeom>
        </p:spPr>
        <p:txBody>
          <a:bodyPr/>
          <a:lstStyle>
            <a:lvl1pPr>
              <a:defRPr sz="3600">
                <a:solidFill>
                  <a:srgbClr val="000000"/>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457199" y="1778000"/>
            <a:ext cx="8229601" cy="2779242"/>
          </a:xfrm>
          <a:prstGeom prst="rect">
            <a:avLst/>
          </a:prstGeom>
        </p:spPr>
        <p:txBody>
          <a:bodyPr/>
          <a:lstStyle>
            <a:lvl1pPr>
              <a:defRPr>
                <a:solidFill>
                  <a:srgbClr val="000000"/>
                </a:solidFill>
              </a:defRPr>
            </a:lvl1pPr>
            <a:lvl2pPr>
              <a:defRPr>
                <a:solidFill>
                  <a:schemeClr val="tx1">
                    <a:lumMod val="50000"/>
                    <a:lumOff val="50000"/>
                  </a:schemeClr>
                </a:solidFill>
              </a:defRPr>
            </a:lvl2pPr>
            <a:lvl3pPr>
              <a:defRPr>
                <a:solidFill>
                  <a:srgbClr val="000000"/>
                </a:solidFill>
              </a:defRPr>
            </a:lvl3pPr>
            <a:lvl4pPr>
              <a:defRPr>
                <a:solidFill>
                  <a:schemeClr val="tx1">
                    <a:lumMod val="50000"/>
                    <a:lumOff val="50000"/>
                  </a:schemeClr>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829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1">
    <p:spTree>
      <p:nvGrpSpPr>
        <p:cNvPr id="1" name=""/>
        <p:cNvGrpSpPr/>
        <p:nvPr/>
      </p:nvGrpSpPr>
      <p:grpSpPr>
        <a:xfrm>
          <a:off x="0" y="0"/>
          <a:ext cx="0" cy="0"/>
          <a:chOff x="0" y="0"/>
          <a:chExt cx="0" cy="0"/>
        </a:xfrm>
      </p:grpSpPr>
      <p:sp>
        <p:nvSpPr>
          <p:cNvPr id="2" name="Title 1"/>
          <p:cNvSpPr>
            <a:spLocks noGrp="1"/>
          </p:cNvSpPr>
          <p:nvPr>
            <p:ph type="title"/>
          </p:nvPr>
        </p:nvSpPr>
        <p:spPr>
          <a:xfrm>
            <a:off x="457201" y="773907"/>
            <a:ext cx="8229600" cy="857250"/>
          </a:xfrm>
          <a:prstGeom prst="rect">
            <a:avLst/>
          </a:prstGeom>
        </p:spPr>
        <p:txBody>
          <a:bodyPr/>
          <a:lstStyle>
            <a:lvl1pPr>
              <a:defRPr sz="3600">
                <a:solidFill>
                  <a:srgbClr val="00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4364182"/>
            <a:ext cx="4040188" cy="361757"/>
          </a:xfrm>
          <a:prstGeom prst="rect">
            <a:avLst/>
          </a:prstGeom>
        </p:spPr>
        <p:txBody>
          <a:bodyPr anchor="t" anchorCtr="0"/>
          <a:lstStyle>
            <a:lvl1pPr marL="0" indent="0" algn="ctr">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8"/>
            <a:ext cx="4040188" cy="2733025"/>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5" name="Text Placeholder 4"/>
          <p:cNvSpPr>
            <a:spLocks noGrp="1"/>
          </p:cNvSpPr>
          <p:nvPr>
            <p:ph type="body" sz="quarter" idx="3"/>
          </p:nvPr>
        </p:nvSpPr>
        <p:spPr>
          <a:xfrm>
            <a:off x="4645026" y="4364183"/>
            <a:ext cx="4041775" cy="361756"/>
          </a:xfrm>
          <a:prstGeom prst="rect">
            <a:avLst/>
          </a:prstGeom>
        </p:spPr>
        <p:txBody>
          <a:bodyPr anchor="t" anchorCtr="0"/>
          <a:lstStyle>
            <a:lvl1pPr marL="0" indent="0" algn="ctr">
              <a:buNone/>
              <a:defRPr sz="1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9"/>
            <a:ext cx="4041775" cy="2733024"/>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72973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Object 1">
    <p:spTree>
      <p:nvGrpSpPr>
        <p:cNvPr id="1" name=""/>
        <p:cNvGrpSpPr/>
        <p:nvPr/>
      </p:nvGrpSpPr>
      <p:grpSpPr>
        <a:xfrm>
          <a:off x="0" y="0"/>
          <a:ext cx="0" cy="0"/>
          <a:chOff x="0" y="0"/>
          <a:chExt cx="0" cy="0"/>
        </a:xfrm>
      </p:grpSpPr>
      <p:sp>
        <p:nvSpPr>
          <p:cNvPr id="2" name="Title 1"/>
          <p:cNvSpPr>
            <a:spLocks noGrp="1"/>
          </p:cNvSpPr>
          <p:nvPr>
            <p:ph type="title"/>
          </p:nvPr>
        </p:nvSpPr>
        <p:spPr>
          <a:xfrm>
            <a:off x="354060" y="78944"/>
            <a:ext cx="6350001" cy="536813"/>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6" name="Content Placeholder 3"/>
          <p:cNvSpPr>
            <a:spLocks noGrp="1"/>
          </p:cNvSpPr>
          <p:nvPr>
            <p:ph sz="half" idx="2"/>
          </p:nvPr>
        </p:nvSpPr>
        <p:spPr>
          <a:xfrm>
            <a:off x="5464847" y="939030"/>
            <a:ext cx="3509819" cy="361821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9" name="Content Placeholder 2"/>
          <p:cNvSpPr>
            <a:spLocks noGrp="1"/>
          </p:cNvSpPr>
          <p:nvPr>
            <p:ph idx="1"/>
          </p:nvPr>
        </p:nvSpPr>
        <p:spPr>
          <a:xfrm>
            <a:off x="272471" y="939029"/>
            <a:ext cx="5023044" cy="3618213"/>
          </a:xfrm>
          <a:prstGeom prst="rect">
            <a:avLst/>
          </a:prstGeom>
        </p:spPr>
        <p:txBody>
          <a:bodyPr/>
          <a:lstStyle>
            <a:lvl1pPr>
              <a:defRPr>
                <a:solidFill>
                  <a:srgbClr val="000000"/>
                </a:solidFill>
              </a:defRPr>
            </a:lvl1pPr>
            <a:lvl2pPr>
              <a:defRPr>
                <a:solidFill>
                  <a:schemeClr val="tx1">
                    <a:lumMod val="50000"/>
                    <a:lumOff val="50000"/>
                  </a:schemeClr>
                </a:solidFill>
              </a:defRPr>
            </a:lvl2pPr>
            <a:lvl3pPr>
              <a:defRPr>
                <a:solidFill>
                  <a:srgbClr val="000000"/>
                </a:solidFill>
              </a:defRPr>
            </a:lvl3pPr>
            <a:lvl4pPr>
              <a:defRPr>
                <a:solidFill>
                  <a:schemeClr val="tx1">
                    <a:lumMod val="50000"/>
                    <a:lumOff val="50000"/>
                  </a:schemeClr>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9516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p:cNvSpPr>
            <a:spLocks noGrp="1"/>
          </p:cNvSpPr>
          <p:nvPr>
            <p:ph type="title"/>
          </p:nvPr>
        </p:nvSpPr>
        <p:spPr>
          <a:xfrm>
            <a:off x="457200" y="779369"/>
            <a:ext cx="8229600" cy="857250"/>
          </a:xfrm>
          <a:prstGeom prst="rect">
            <a:avLst/>
          </a:prstGeom>
        </p:spPr>
        <p:txBody>
          <a:bodyPr/>
          <a:lstStyle>
            <a:lvl1pPr>
              <a:defRPr sz="3600">
                <a:solidFill>
                  <a:srgbClr val="000000"/>
                </a:solidFill>
              </a:defRPr>
            </a:lvl1pPr>
          </a:lstStyle>
          <a:p>
            <a:r>
              <a:rPr lang="en-US" dirty="0" smtClean="0"/>
              <a:t>Click to edit Master title style</a:t>
            </a:r>
            <a:endParaRPr lang="en-US" dirty="0"/>
          </a:p>
        </p:txBody>
      </p:sp>
      <p:sp>
        <p:nvSpPr>
          <p:cNvPr id="6" name="Content Placeholder 3"/>
          <p:cNvSpPr>
            <a:spLocks noGrp="1"/>
          </p:cNvSpPr>
          <p:nvPr>
            <p:ph sz="half" idx="2"/>
          </p:nvPr>
        </p:nvSpPr>
        <p:spPr>
          <a:xfrm>
            <a:off x="4646612" y="1950730"/>
            <a:ext cx="4040188" cy="260651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7" name="Content Placeholder 3"/>
          <p:cNvSpPr>
            <a:spLocks noGrp="1"/>
          </p:cNvSpPr>
          <p:nvPr>
            <p:ph sz="half" idx="13"/>
          </p:nvPr>
        </p:nvSpPr>
        <p:spPr>
          <a:xfrm>
            <a:off x="457200" y="1950730"/>
            <a:ext cx="4040188" cy="260651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220867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sp>
        <p:nvSpPr>
          <p:cNvPr id="2" name="Title 1"/>
          <p:cNvSpPr>
            <a:spLocks noGrp="1"/>
          </p:cNvSpPr>
          <p:nvPr>
            <p:ph type="title"/>
          </p:nvPr>
        </p:nvSpPr>
        <p:spPr>
          <a:xfrm>
            <a:off x="382588" y="78944"/>
            <a:ext cx="6321473" cy="536813"/>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
        <p:nvSpPr>
          <p:cNvPr id="6" name="Content Placeholder 3"/>
          <p:cNvSpPr>
            <a:spLocks noGrp="1"/>
          </p:cNvSpPr>
          <p:nvPr>
            <p:ph sz="half" idx="2"/>
          </p:nvPr>
        </p:nvSpPr>
        <p:spPr>
          <a:xfrm>
            <a:off x="4646612" y="939030"/>
            <a:ext cx="4040188" cy="361821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
        <p:nvSpPr>
          <p:cNvPr id="7" name="Content Placeholder 3"/>
          <p:cNvSpPr>
            <a:spLocks noGrp="1"/>
          </p:cNvSpPr>
          <p:nvPr>
            <p:ph sz="half" idx="13"/>
          </p:nvPr>
        </p:nvSpPr>
        <p:spPr>
          <a:xfrm>
            <a:off x="457200" y="939030"/>
            <a:ext cx="4040188" cy="3618213"/>
          </a:xfrm>
          <a:prstGeom prst="rect">
            <a:avLst/>
          </a:prstGeo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en-US" dirty="0"/>
          </a:p>
        </p:txBody>
      </p:sp>
    </p:spTree>
    <p:extLst>
      <p:ext uri="{BB962C8B-B14F-4D97-AF65-F5344CB8AC3E}">
        <p14:creationId xmlns:p14="http://schemas.microsoft.com/office/powerpoint/2010/main" val="723432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1"/>
          <a:srcRect/>
          <a:stretch>
            <a:fillRect/>
          </a:stretch>
        </a:blipFill>
        <a:effectLst/>
      </p:bgPr>
    </p:bg>
    <p:spTree>
      <p:nvGrpSpPr>
        <p:cNvPr id="1" name=""/>
        <p:cNvGrpSpPr/>
        <p:nvPr/>
      </p:nvGrpSpPr>
      <p:grpSpPr>
        <a:xfrm>
          <a:off x="0" y="0"/>
          <a:ext cx="0" cy="0"/>
          <a:chOff x="0" y="0"/>
          <a:chExt cx="0" cy="0"/>
        </a:xfrm>
      </p:grpSpPr>
      <p:sp>
        <p:nvSpPr>
          <p:cNvPr id="7" name="Date Placeholder 3"/>
          <p:cNvSpPr txBox="1">
            <a:spLocks/>
          </p:cNvSpPr>
          <p:nvPr userDrawn="1"/>
        </p:nvSpPr>
        <p:spPr>
          <a:xfrm>
            <a:off x="3722282" y="4828011"/>
            <a:ext cx="1962724" cy="273844"/>
          </a:xfrm>
          <a:prstGeom prst="rect">
            <a:avLst/>
          </a:prstGeom>
          <a:noFill/>
          <a:ln>
            <a:noFill/>
          </a:ln>
        </p:spPr>
        <p:txBody>
          <a:bodyPr vert="horz" lIns="91440" tIns="45720" rIns="91440" bIns="45720" rtlCol="0" anchor="ctr"/>
          <a:lstStyle>
            <a:defPPr>
              <a:defRPr lang="en-US"/>
            </a:defPPr>
            <a:lvl1pPr marL="0" algn="l" defTabSz="457200" rtl="0" eaLnBrk="1" latinLnBrk="0" hangingPunct="1">
              <a:defRPr sz="800" b="1" kern="1200" cap="none" spc="0">
                <a:ln w="19050">
                  <a:noFill/>
                  <a:prstDash val="solid"/>
                </a:ln>
                <a:solidFill>
                  <a:schemeClr val="bg1"/>
                </a:solidFill>
                <a:effectLst/>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800" b="1" i="0" dirty="0" smtClean="0">
              <a:solidFill>
                <a:schemeClr val="bg1"/>
              </a:solidFill>
              <a:latin typeface="Arial"/>
              <a:cs typeface="Arial"/>
            </a:endParaRPr>
          </a:p>
        </p:txBody>
      </p:sp>
      <p:sp>
        <p:nvSpPr>
          <p:cNvPr id="2" name="TextBox 1"/>
          <p:cNvSpPr txBox="1"/>
          <p:nvPr userDrawn="1"/>
        </p:nvSpPr>
        <p:spPr>
          <a:xfrm>
            <a:off x="100061" y="4860904"/>
            <a:ext cx="7728176"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1" i="0" dirty="0" smtClean="0">
                <a:solidFill>
                  <a:schemeClr val="bg1"/>
                </a:solidFill>
                <a:latin typeface="Arial"/>
                <a:cs typeface="Arial"/>
              </a:rPr>
              <a:t>Automating Automation</a:t>
            </a:r>
            <a:r>
              <a:rPr lang="en-US" sz="800" b="1" i="0" baseline="0" dirty="0" smtClean="0">
                <a:solidFill>
                  <a:schemeClr val="bg1"/>
                </a:solidFill>
                <a:latin typeface="Arial"/>
                <a:cs typeface="Arial"/>
              </a:rPr>
              <a:t> | </a:t>
            </a:r>
            <a:r>
              <a:rPr lang="en-US" sz="800" b="1" i="0" dirty="0" smtClean="0">
                <a:solidFill>
                  <a:schemeClr val="bg1"/>
                </a:solidFill>
                <a:latin typeface="Arial"/>
                <a:cs typeface="Arial"/>
              </a:rPr>
              <a:t>Bose Corporation</a:t>
            </a:r>
            <a:endParaRPr lang="en-US" dirty="0"/>
          </a:p>
        </p:txBody>
      </p:sp>
      <p:sp>
        <p:nvSpPr>
          <p:cNvPr id="3" name="TextBox 2"/>
          <p:cNvSpPr txBox="1"/>
          <p:nvPr userDrawn="1"/>
        </p:nvSpPr>
        <p:spPr>
          <a:xfrm>
            <a:off x="8543639" y="4843405"/>
            <a:ext cx="515697" cy="523220"/>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fld id="{564921FB-E67C-7945-8654-F39FC8504A1C}" type="slidenum">
              <a:rPr lang="en-US" sz="1000" b="1" smtClean="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1000" b="1" dirty="0" smtClean="0">
              <a:solidFill>
                <a:schemeClr val="bg1"/>
              </a:solidFill>
            </a:endParaRPr>
          </a:p>
          <a:p>
            <a:pPr algn="r"/>
            <a:endParaRPr lang="en-US" dirty="0"/>
          </a:p>
        </p:txBody>
      </p:sp>
    </p:spTree>
    <p:extLst>
      <p:ext uri="{BB962C8B-B14F-4D97-AF65-F5344CB8AC3E}">
        <p14:creationId xmlns:p14="http://schemas.microsoft.com/office/powerpoint/2010/main" val="2641241109"/>
      </p:ext>
    </p:extLst>
  </p:cSld>
  <p:clrMap bg1="lt1" tx1="dk1" bg2="lt2" tx2="dk2" accent1="accent1" accent2="accent2" accent3="accent3" accent4="accent4" accent5="accent5" accent6="accent6" hlink="hlink" folHlink="folHlink"/>
  <p:sldLayoutIdLst>
    <p:sldLayoutId id="2147483679" r:id="rId1"/>
    <p:sldLayoutId id="2147483682" r:id="rId2"/>
    <p:sldLayoutId id="2147483666" r:id="rId3"/>
    <p:sldLayoutId id="2147483667" r:id="rId4"/>
    <p:sldLayoutId id="2147483652" r:id="rId5"/>
    <p:sldLayoutId id="2147483661" r:id="rId6"/>
    <p:sldLayoutId id="2147483669" r:id="rId7"/>
    <p:sldLayoutId id="2147483654" r:id="rId8"/>
    <p:sldLayoutId id="2147483668" r:id="rId9"/>
    <p:sldLayoutId id="2147483670" r:id="rId10"/>
    <p:sldLayoutId id="2147483660" r:id="rId11"/>
    <p:sldLayoutId id="2147483657" r:id="rId12"/>
    <p:sldLayoutId id="2147483675" r:id="rId13"/>
    <p:sldLayoutId id="2147483665" r:id="rId14"/>
    <p:sldLayoutId id="2147483680" r:id="rId15"/>
    <p:sldLayoutId id="2147483658" r:id="rId16"/>
    <p:sldLayoutId id="2147483659" r:id="rId17"/>
    <p:sldLayoutId id="2147483691" r:id="rId18"/>
    <p:sldLayoutId id="2147483686" r:id="rId19"/>
    <p:sldLayoutId id="2147483689" r:id="rId20"/>
    <p:sldLayoutId id="2147483687" r:id="rId21"/>
    <p:sldLayoutId id="2147483693" r:id="rId22"/>
    <p:sldLayoutId id="2147483671" r:id="rId23"/>
    <p:sldLayoutId id="2147483672" r:id="rId24"/>
    <p:sldLayoutId id="2147483673" r:id="rId25"/>
    <p:sldLayoutId id="2147483674" r:id="rId26"/>
    <p:sldLayoutId id="2147483663" r:id="rId27"/>
    <p:sldLayoutId id="2147483676" r:id="rId28"/>
    <p:sldLayoutId id="2147483678" r:id="rId29"/>
  </p:sldLayoutIdLst>
  <p:hf hdr="0"/>
  <p:txStyles>
    <p:titleStyle>
      <a:lvl1pPr algn="l" defTabSz="457200" rtl="0" eaLnBrk="1" latinLnBrk="0" hangingPunct="1">
        <a:spcBef>
          <a:spcPct val="0"/>
        </a:spcBef>
        <a:buNone/>
        <a:defRPr sz="300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6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3" Type="http://schemas.openxmlformats.org/officeDocument/2006/relationships/diagramLayout" Target="../diagrams/layout2.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51.jpeg"/><Relationship Id="rId5" Type="http://schemas.openxmlformats.org/officeDocument/2006/relationships/diagramColors" Target="../diagrams/colors2.xml"/><Relationship Id="rId10" Type="http://schemas.openxmlformats.org/officeDocument/2006/relationships/image" Target="../media/image50.jpeg"/><Relationship Id="rId4" Type="http://schemas.openxmlformats.org/officeDocument/2006/relationships/diagramQuickStyle" Target="../diagrams/quickStyle2.xml"/><Relationship Id="rId9" Type="http://schemas.openxmlformats.org/officeDocument/2006/relationships/image" Target="../media/image4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notesSlide" Target="../notesSlides/notesSlide7.xml"/><Relationship Id="rId16" Type="http://schemas.openxmlformats.org/officeDocument/2006/relationships/image" Target="../media/image43.jpe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443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solidFill>
                  <a:schemeClr val="tx2"/>
                </a:solidFill>
              </a:rPr>
              <a:t>Starting Point: Home Grown System</a:t>
            </a:r>
            <a:endParaRPr lang="en-US" dirty="0"/>
          </a:p>
        </p:txBody>
      </p:sp>
      <p:sp>
        <p:nvSpPr>
          <p:cNvPr id="5" name="Content Placeholder 4"/>
          <p:cNvSpPr>
            <a:spLocks noGrp="1"/>
          </p:cNvSpPr>
          <p:nvPr>
            <p:ph idx="1"/>
          </p:nvPr>
        </p:nvSpPr>
        <p:spPr/>
        <p:txBody>
          <a:bodyPr/>
          <a:lstStyle/>
          <a:p>
            <a:r>
              <a:rPr lang="en-US" dirty="0" smtClean="0"/>
              <a:t>Not scalable, time consuming configuration</a:t>
            </a:r>
          </a:p>
          <a:p>
            <a:r>
              <a:rPr lang="en-US" dirty="0" smtClean="0"/>
              <a:t>Different divisions – different systems</a:t>
            </a:r>
          </a:p>
          <a:p>
            <a:r>
              <a:rPr lang="en-US" dirty="0" smtClean="0"/>
              <a:t>No build status visibility – manual log checking</a:t>
            </a:r>
          </a:p>
          <a:p>
            <a:r>
              <a:rPr lang="en-US" dirty="0" smtClean="0"/>
              <a:t>No job management – failures caused issues</a:t>
            </a:r>
          </a:p>
          <a:p>
            <a:r>
              <a:rPr lang="en-US" dirty="0" smtClean="0"/>
              <a:t>No management UI – hard to learn</a:t>
            </a:r>
          </a:p>
          <a:p>
            <a:r>
              <a:rPr lang="en-US" dirty="0" smtClean="0"/>
              <a:t>Hard to share responsibility</a:t>
            </a:r>
          </a:p>
          <a:p>
            <a:endParaRPr lang="en-US" dirty="0" smtClean="0"/>
          </a:p>
          <a:p>
            <a:endParaRPr lang="en-US" dirty="0"/>
          </a:p>
        </p:txBody>
      </p:sp>
      <p:pic>
        <p:nvPicPr>
          <p:cNvPr id="1026" name="Picture 2" descr="http://phandroid.s3.amazonaws.com/wp-content/uploads/2015/07/Picard-Facepal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14" y="1516303"/>
            <a:ext cx="4019126" cy="3014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61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500" fill="hold"/>
                                        <p:tgtEl>
                                          <p:spTgt spid="1026"/>
                                        </p:tgtEl>
                                        <p:attrNameLst>
                                          <p:attrName>ppt_x</p:attrName>
                                        </p:attrNameLst>
                                      </p:cBhvr>
                                      <p:tavLst>
                                        <p:tav tm="0">
                                          <p:val>
                                            <p:strVal val="#ppt_x"/>
                                          </p:val>
                                        </p:tav>
                                        <p:tav tm="100000">
                                          <p:val>
                                            <p:strVal val="#ppt_x"/>
                                          </p:val>
                                        </p:tav>
                                      </p:tavLst>
                                    </p:anim>
                                    <p:anim calcmode="lin" valueType="num">
                                      <p:cBhvr additive="base">
                                        <p:cTn id="4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Adoption of Electric Flow</a:t>
            </a:r>
            <a:endParaRPr lang="en-US" dirty="0"/>
          </a:p>
        </p:txBody>
      </p:sp>
      <p:graphicFrame>
        <p:nvGraphicFramePr>
          <p:cNvPr id="6" name="Diagram 5"/>
          <p:cNvGraphicFramePr/>
          <p:nvPr>
            <p:extLst>
              <p:ext uri="{D42A27DB-BD31-4B8C-83A1-F6EECF244321}">
                <p14:modId xmlns:p14="http://schemas.microsoft.com/office/powerpoint/2010/main" val="3206887493"/>
              </p:ext>
            </p:extLst>
          </p:nvPr>
        </p:nvGraphicFramePr>
        <p:xfrm>
          <a:off x="457200" y="1077076"/>
          <a:ext cx="8229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5350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we got there: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Just get it running – copy &amp; paste existing scripts</a:t>
            </a:r>
          </a:p>
          <a:p>
            <a:pPr marL="514350" indent="-514350">
              <a:buFont typeface="+mj-lt"/>
              <a:buAutoNum type="arabicPeriod"/>
            </a:pPr>
            <a:r>
              <a:rPr lang="en-US" dirty="0" smtClean="0"/>
              <a:t>Incremental improvements</a:t>
            </a:r>
          </a:p>
          <a:p>
            <a:pPr marL="514350" indent="-514350">
              <a:buFont typeface="+mj-lt"/>
              <a:buAutoNum type="arabicPeriod"/>
            </a:pPr>
            <a:r>
              <a:rPr lang="en-US" dirty="0" smtClean="0"/>
              <a:t>Automate!</a:t>
            </a:r>
          </a:p>
          <a:p>
            <a:pPr marL="514350" indent="-514350">
              <a:buFont typeface="+mj-lt"/>
              <a:buAutoNum type="arabicPeriod"/>
            </a:pPr>
            <a:r>
              <a:rPr lang="en-US" dirty="0" smtClean="0"/>
              <a:t>Utilize Advanced Features</a:t>
            </a:r>
          </a:p>
          <a:p>
            <a:pPr marL="514350" indent="-514350">
              <a:buFont typeface="+mj-lt"/>
              <a:buAutoNum type="arabicPeriod"/>
            </a:pPr>
            <a:r>
              <a:rPr lang="en-US" dirty="0" smtClean="0"/>
              <a:t>Retirement of old systems</a:t>
            </a:r>
          </a:p>
          <a:p>
            <a:pPr marL="514350" indent="-514350">
              <a:buFont typeface="+mj-lt"/>
              <a:buAutoNum type="arabicPeriod"/>
            </a:pPr>
            <a:endParaRPr lang="en-US" dirty="0" smtClean="0"/>
          </a:p>
        </p:txBody>
      </p:sp>
    </p:spTree>
    <p:extLst>
      <p:ext uri="{BB962C8B-B14F-4D97-AF65-F5344CB8AC3E}">
        <p14:creationId xmlns:p14="http://schemas.microsoft.com/office/powerpoint/2010/main" val="22613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First Run</a:t>
            </a:r>
            <a:endParaRPr lang="en-US" dirty="0"/>
          </a:p>
        </p:txBody>
      </p:sp>
      <p:sp>
        <p:nvSpPr>
          <p:cNvPr id="3" name="Content Placeholder 2"/>
          <p:cNvSpPr>
            <a:spLocks noGrp="1"/>
          </p:cNvSpPr>
          <p:nvPr>
            <p:ph idx="1"/>
          </p:nvPr>
        </p:nvSpPr>
        <p:spPr/>
        <p:txBody>
          <a:bodyPr/>
          <a:lstStyle/>
          <a:p>
            <a:r>
              <a:rPr lang="en-US" dirty="0" smtClean="0">
                <a:solidFill>
                  <a:schemeClr val="tx1"/>
                </a:solidFill>
              </a:rPr>
              <a:t>Started with one project, one build resource</a:t>
            </a:r>
          </a:p>
          <a:p>
            <a:r>
              <a:rPr lang="en-US" dirty="0" smtClean="0">
                <a:solidFill>
                  <a:schemeClr val="tx1"/>
                </a:solidFill>
              </a:rPr>
              <a:t>No build script changes</a:t>
            </a:r>
          </a:p>
          <a:p>
            <a:r>
              <a:rPr lang="en-US" dirty="0" smtClean="0">
                <a:solidFill>
                  <a:schemeClr val="tx1"/>
                </a:solidFill>
              </a:rPr>
              <a:t>Hard coded properties</a:t>
            </a:r>
          </a:p>
          <a:p>
            <a:r>
              <a:rPr lang="en-US" dirty="0" smtClean="0">
                <a:solidFill>
                  <a:schemeClr val="tx1"/>
                </a:solidFill>
              </a:rPr>
              <a:t>Comparisons to old system’s deliverables – ensure process is valid</a:t>
            </a:r>
            <a:endParaRPr lang="en-US" dirty="0">
              <a:solidFill>
                <a:schemeClr val="tx1"/>
              </a:solidFill>
            </a:endParaRPr>
          </a:p>
        </p:txBody>
      </p:sp>
    </p:spTree>
    <p:extLst>
      <p:ext uri="{BB962C8B-B14F-4D97-AF65-F5344CB8AC3E}">
        <p14:creationId xmlns:p14="http://schemas.microsoft.com/office/powerpoint/2010/main" val="11192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Improvements</a:t>
            </a:r>
            <a:endParaRPr lang="en-US" dirty="0"/>
          </a:p>
        </p:txBody>
      </p:sp>
      <p:sp>
        <p:nvSpPr>
          <p:cNvPr id="6" name="Content Placeholder 5"/>
          <p:cNvSpPr>
            <a:spLocks noGrp="1"/>
          </p:cNvSpPr>
          <p:nvPr>
            <p:ph sz="half" idx="2"/>
          </p:nvPr>
        </p:nvSpPr>
        <p:spPr>
          <a:xfrm>
            <a:off x="4646612" y="1741326"/>
            <a:ext cx="4040188" cy="2606513"/>
          </a:xfrm>
        </p:spPr>
        <p:txBody>
          <a:bodyPr/>
          <a:lstStyle/>
          <a:p>
            <a:pPr marL="342900" indent="-342900">
              <a:buFont typeface="Arial" panose="020B0604020202020204" pitchFamily="34" charset="0"/>
              <a:buChar char="•"/>
            </a:pPr>
            <a:r>
              <a:rPr lang="en-US" sz="2000" i="1" dirty="0"/>
              <a:t>Properties</a:t>
            </a:r>
            <a:r>
              <a:rPr lang="en-US" sz="2000" dirty="0"/>
              <a:t> – Data Storage, “variables”</a:t>
            </a:r>
          </a:p>
          <a:p>
            <a:pPr marL="342900" indent="-342900">
              <a:buFont typeface="Arial" panose="020B0604020202020204" pitchFamily="34" charset="0"/>
              <a:buChar char="•"/>
            </a:pPr>
            <a:r>
              <a:rPr lang="en-US" sz="2000" i="1" dirty="0"/>
              <a:t>Parameters</a:t>
            </a:r>
            <a:r>
              <a:rPr lang="en-US" sz="2000" dirty="0"/>
              <a:t> – runtime “arguments”</a:t>
            </a:r>
          </a:p>
          <a:p>
            <a:pPr marL="342900" indent="-342900">
              <a:buFont typeface="Arial" panose="020B0604020202020204" pitchFamily="34" charset="0"/>
              <a:buChar char="•"/>
            </a:pPr>
            <a:endParaRPr lang="en-US" dirty="0"/>
          </a:p>
        </p:txBody>
      </p:sp>
      <p:sp>
        <p:nvSpPr>
          <p:cNvPr id="4" name="Content Placeholder 3"/>
          <p:cNvSpPr>
            <a:spLocks noGrp="1"/>
          </p:cNvSpPr>
          <p:nvPr>
            <p:ph sz="half" idx="13"/>
          </p:nvPr>
        </p:nvSpPr>
        <p:spPr>
          <a:xfrm>
            <a:off x="457200" y="1741326"/>
            <a:ext cx="4040188" cy="2606513"/>
          </a:xfrm>
        </p:spPr>
        <p:txBody>
          <a:bodyPr/>
          <a:lstStyle/>
          <a:p>
            <a:pPr marL="342900" indent="-342900">
              <a:buFont typeface="Arial" panose="020B0604020202020204" pitchFamily="34" charset="0"/>
              <a:buChar char="•"/>
            </a:pPr>
            <a:r>
              <a:rPr lang="en-US" dirty="0"/>
              <a:t>Abstract variables into Properties or Parameters</a:t>
            </a:r>
          </a:p>
          <a:p>
            <a:pPr marL="342900" indent="-342900">
              <a:buFont typeface="Arial" panose="020B0604020202020204" pitchFamily="34" charset="0"/>
              <a:buChar char="•"/>
            </a:pPr>
            <a:r>
              <a:rPr lang="en-US" dirty="0"/>
              <a:t>Split existing code into Job </a:t>
            </a:r>
            <a:r>
              <a:rPr lang="en-US" dirty="0" smtClean="0"/>
              <a:t>Steps</a:t>
            </a:r>
            <a:endParaRPr lang="en-US" dirty="0"/>
          </a:p>
          <a:p>
            <a:pPr marL="342900" indent="-342900">
              <a:buFont typeface="Arial" panose="020B0604020202020204" pitchFamily="34" charset="0"/>
              <a:buChar char="•"/>
            </a:pPr>
            <a:r>
              <a:rPr lang="en-US" dirty="0"/>
              <a:t>Time based scheduling</a:t>
            </a:r>
          </a:p>
          <a:p>
            <a:pPr marL="342900" indent="-342900">
              <a:buFont typeface="Arial" panose="020B0604020202020204" pitchFamily="34" charset="0"/>
              <a:buChar char="•"/>
            </a:pPr>
            <a:endParaRPr lang="en-US" dirty="0"/>
          </a:p>
        </p:txBody>
      </p:sp>
      <p:pic>
        <p:nvPicPr>
          <p:cNvPr id="7" name="Picture 2" descr="https://davidrfrick.files.wordpress.com/2015/01/3_little_pigs___houses_by_mcapplbee.jpg?w=448&amp;h=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937051" y="3190807"/>
            <a:ext cx="3157870" cy="126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53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Procedure Library</a:t>
            </a:r>
            <a:endParaRPr lang="en-US" dirty="0"/>
          </a:p>
        </p:txBody>
      </p:sp>
      <p:sp>
        <p:nvSpPr>
          <p:cNvPr id="3" name="Content Placeholder 2"/>
          <p:cNvSpPr>
            <a:spLocks noGrp="1"/>
          </p:cNvSpPr>
          <p:nvPr>
            <p:ph sz="half" idx="2"/>
          </p:nvPr>
        </p:nvSpPr>
        <p:spPr/>
        <p:txBody>
          <a:bodyPr/>
          <a:lstStyle/>
          <a:p>
            <a:r>
              <a:rPr lang="en-US" dirty="0" smtClean="0"/>
              <a:t>Examples</a:t>
            </a:r>
          </a:p>
          <a:p>
            <a:pPr lvl="1"/>
            <a:r>
              <a:rPr lang="en-US" dirty="0" smtClean="0"/>
              <a:t>Selecting a resource</a:t>
            </a:r>
            <a:endParaRPr lang="en-US" dirty="0"/>
          </a:p>
          <a:p>
            <a:pPr lvl="1"/>
            <a:r>
              <a:rPr lang="en-US" dirty="0" smtClean="0"/>
              <a:t>SVN checkout</a:t>
            </a:r>
            <a:endParaRPr lang="en-US" dirty="0"/>
          </a:p>
          <a:p>
            <a:pPr lvl="1"/>
            <a:r>
              <a:rPr lang="en-US" dirty="0" smtClean="0"/>
              <a:t>Testing (</a:t>
            </a:r>
            <a:r>
              <a:rPr lang="en-US" dirty="0" err="1" smtClean="0"/>
              <a:t>Klocwork</a:t>
            </a:r>
            <a:r>
              <a:rPr lang="en-US" dirty="0" smtClean="0"/>
              <a:t>)</a:t>
            </a:r>
            <a:endParaRPr lang="en-US" dirty="0"/>
          </a:p>
          <a:p>
            <a:pPr lvl="1"/>
            <a:r>
              <a:rPr lang="en-US" dirty="0" smtClean="0"/>
              <a:t>Deploy to server</a:t>
            </a:r>
            <a:endParaRPr lang="en-US" dirty="0"/>
          </a:p>
          <a:p>
            <a:endParaRPr lang="en-US" dirty="0"/>
          </a:p>
        </p:txBody>
      </p:sp>
      <p:sp>
        <p:nvSpPr>
          <p:cNvPr id="5" name="Content Placeholder 4"/>
          <p:cNvSpPr>
            <a:spLocks noGrp="1"/>
          </p:cNvSpPr>
          <p:nvPr>
            <p:ph sz="half" idx="13"/>
          </p:nvPr>
        </p:nvSpPr>
        <p:spPr/>
        <p:txBody>
          <a:bodyPr/>
          <a:lstStyle/>
          <a:p>
            <a:r>
              <a:rPr lang="en-US" dirty="0"/>
              <a:t>Why use a library?</a:t>
            </a:r>
          </a:p>
          <a:p>
            <a:pPr lvl="1"/>
            <a:r>
              <a:rPr lang="en-US" dirty="0"/>
              <a:t>Version Control</a:t>
            </a:r>
          </a:p>
          <a:p>
            <a:pPr lvl="1"/>
            <a:r>
              <a:rPr lang="en-US" dirty="0"/>
              <a:t>Roll out enhancements globally</a:t>
            </a:r>
          </a:p>
          <a:p>
            <a:pPr lvl="1"/>
            <a:r>
              <a:rPr lang="en-US" dirty="0"/>
              <a:t>Change management</a:t>
            </a:r>
          </a:p>
          <a:p>
            <a:pPr lvl="1"/>
            <a:r>
              <a:rPr lang="en-US" dirty="0"/>
              <a:t>Standardization</a:t>
            </a:r>
          </a:p>
          <a:p>
            <a:endParaRPr lang="en-US" dirty="0"/>
          </a:p>
          <a:p>
            <a:endParaRPr lang="en-US" dirty="0"/>
          </a:p>
          <a:p>
            <a:endParaRPr lang="en-US" dirty="0"/>
          </a:p>
        </p:txBody>
      </p:sp>
    </p:spTree>
    <p:extLst>
      <p:ext uri="{BB962C8B-B14F-4D97-AF65-F5344CB8AC3E}">
        <p14:creationId xmlns:p14="http://schemas.microsoft.com/office/powerpoint/2010/main" val="21496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 calcmode="lin" valueType="num">
                                      <p:cBhvr additive="base">
                                        <p:cTn id="4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 calcmode="lin" valueType="num">
                                      <p:cBhvr additive="base">
                                        <p:cTn id="4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 calcmode="lin" valueType="num">
                                      <p:cBhvr additive="base">
                                        <p:cTn id="4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 calcmode="lin" valueType="num">
                                      <p:cBhvr additive="base">
                                        <p:cTn id="5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Procedure Standardization</a:t>
            </a:r>
            <a:endParaRPr lang="en-US" dirty="0"/>
          </a:p>
        </p:txBody>
      </p:sp>
      <p:pic>
        <p:nvPicPr>
          <p:cNvPr id="4" name="Content Placeholder 3"/>
          <p:cNvPicPr>
            <a:picLocks noGrp="1" noChangeAspect="1"/>
          </p:cNvPicPr>
          <p:nvPr>
            <p:ph idx="1"/>
          </p:nvPr>
        </p:nvPicPr>
        <p:blipFill>
          <a:blip r:embed="rId3"/>
          <a:stretch>
            <a:fillRect/>
          </a:stretch>
        </p:blipFill>
        <p:spPr>
          <a:xfrm>
            <a:off x="83175" y="1849120"/>
            <a:ext cx="8976158" cy="2267876"/>
          </a:xfrm>
          <a:prstGeom prst="rect">
            <a:avLst/>
          </a:prstGeom>
        </p:spPr>
      </p:pic>
      <p:sp>
        <p:nvSpPr>
          <p:cNvPr id="5" name="Rectangle 4"/>
          <p:cNvSpPr/>
          <p:nvPr/>
        </p:nvSpPr>
        <p:spPr>
          <a:xfrm>
            <a:off x="1273384" y="2526454"/>
            <a:ext cx="4714240" cy="304800"/>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76770" y="3464561"/>
            <a:ext cx="4714240" cy="304800"/>
          </a:xfrm>
          <a:prstGeom prst="rect">
            <a:avLst/>
          </a:prstGeom>
          <a:noFill/>
          <a:ln w="381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55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Automate!</a:t>
            </a:r>
            <a:endParaRPr lang="en-US" dirty="0"/>
          </a:p>
        </p:txBody>
      </p:sp>
      <p:sp>
        <p:nvSpPr>
          <p:cNvPr id="3" name="Content Placeholder 2"/>
          <p:cNvSpPr>
            <a:spLocks noGrp="1"/>
          </p:cNvSpPr>
          <p:nvPr>
            <p:ph idx="1"/>
          </p:nvPr>
        </p:nvSpPr>
        <p:spPr/>
        <p:txBody>
          <a:bodyPr/>
          <a:lstStyle/>
          <a:p>
            <a:r>
              <a:rPr lang="en-US" dirty="0" smtClean="0"/>
              <a:t>Goal: Increase adoption without increasing overhead</a:t>
            </a:r>
          </a:p>
          <a:p>
            <a:r>
              <a:rPr lang="en-US" dirty="0" smtClean="0"/>
              <a:t>Phase One: create new projects </a:t>
            </a:r>
            <a:endParaRPr lang="en-US" dirty="0"/>
          </a:p>
          <a:p>
            <a:pPr lvl="1"/>
            <a:r>
              <a:rPr lang="en-US" dirty="0" smtClean="0"/>
              <a:t>Started by copying and renaming</a:t>
            </a:r>
          </a:p>
          <a:p>
            <a:pPr lvl="1"/>
            <a:r>
              <a:rPr lang="en-US" dirty="0"/>
              <a:t>Permissions issues. Different divisions, different access levels were not implemented</a:t>
            </a:r>
          </a:p>
          <a:p>
            <a:pPr lvl="1"/>
            <a:r>
              <a:rPr lang="en-US" dirty="0"/>
              <a:t>Changing code in several places</a:t>
            </a:r>
          </a:p>
          <a:p>
            <a:pPr lvl="1"/>
            <a:endParaRPr lang="en-US" dirty="0" smtClean="0"/>
          </a:p>
          <a:p>
            <a:pPr lvl="1"/>
            <a:endParaRPr lang="en-US" dirty="0" smtClean="0"/>
          </a:p>
        </p:txBody>
      </p:sp>
    </p:spTree>
    <p:extLst>
      <p:ext uri="{BB962C8B-B14F-4D97-AF65-F5344CB8AC3E}">
        <p14:creationId xmlns:p14="http://schemas.microsoft.com/office/powerpoint/2010/main" val="3117564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Phase Two: “Create Project” Procedure</a:t>
            </a:r>
            <a:endParaRPr lang="en-US" dirty="0"/>
          </a:p>
        </p:txBody>
      </p:sp>
      <p:sp>
        <p:nvSpPr>
          <p:cNvPr id="3" name="Content Placeholder 2"/>
          <p:cNvSpPr>
            <a:spLocks noGrp="1"/>
          </p:cNvSpPr>
          <p:nvPr>
            <p:ph idx="1"/>
          </p:nvPr>
        </p:nvSpPr>
        <p:spPr/>
        <p:txBody>
          <a:bodyPr/>
          <a:lstStyle/>
          <a:p>
            <a:r>
              <a:rPr lang="en-US" dirty="0" smtClean="0"/>
              <a:t>Self Service – no service ticket required</a:t>
            </a:r>
          </a:p>
          <a:p>
            <a:r>
              <a:rPr lang="en-US" dirty="0" smtClean="0"/>
              <a:t>Utilizes </a:t>
            </a:r>
            <a:r>
              <a:rPr lang="en-US" dirty="0" err="1" smtClean="0"/>
              <a:t>ec-perl</a:t>
            </a:r>
            <a:r>
              <a:rPr lang="en-US" dirty="0" smtClean="0"/>
              <a:t> API</a:t>
            </a:r>
          </a:p>
          <a:p>
            <a:r>
              <a:rPr lang="en-US" dirty="0" smtClean="0"/>
              <a:t>Default build procedure template</a:t>
            </a:r>
          </a:p>
          <a:p>
            <a:r>
              <a:rPr lang="en-US" dirty="0" smtClean="0"/>
              <a:t>Default properties &amp; parameters set</a:t>
            </a:r>
          </a:p>
          <a:p>
            <a:r>
              <a:rPr lang="en-US" dirty="0" smtClean="0"/>
              <a:t>Set Permissions accurately</a:t>
            </a:r>
          </a:p>
        </p:txBody>
      </p:sp>
    </p:spTree>
    <p:extLst>
      <p:ext uri="{BB962C8B-B14F-4D97-AF65-F5344CB8AC3E}">
        <p14:creationId xmlns:p14="http://schemas.microsoft.com/office/powerpoint/2010/main" val="3059567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 unique system for each vehicle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092496"/>
              </p:ext>
            </p:extLst>
          </p:nvPr>
        </p:nvGraphicFramePr>
        <p:xfrm>
          <a:off x="5275886" y="1170728"/>
          <a:ext cx="3732663" cy="3188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https://upload.wikimedia.org/wikipedia/en/thumb/1/18/Mazda_logo_with_emblem.svg/969px-Mazda_logo_with_emblem.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95" y="1516303"/>
            <a:ext cx="853980" cy="9024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zeroto60times.com/logos/audi-cars-logo-emblem.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8113" y="2888348"/>
            <a:ext cx="1407773" cy="1120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nobtaniuminc.files.wordpress.com/2010/11/porsche-logo.jpg"/>
          <p:cNvPicPr>
            <a:picLocks noChangeAspect="1" noChangeArrowheads="1"/>
          </p:cNvPicPr>
          <p:nvPr/>
        </p:nvPicPr>
        <p:blipFill>
          <a:blip r:embed="rId9">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1015922" y="2137289"/>
            <a:ext cx="1708305" cy="8908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zeroto60times.com/logos/cadillac-cars-logo-emblem.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3316" y="1507642"/>
            <a:ext cx="1156468" cy="122051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zeroto60times.com/logos/nissan-cars-logo-emblem.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31" y="3147991"/>
            <a:ext cx="1560228" cy="121151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upload.wikimedia.org/wikipedia/en/5/58/Infiniti_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5086" y="1916279"/>
            <a:ext cx="1339850" cy="66641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logok.org/wp-content/uploads/2014/05/Chevrolet-logo-2013.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0736" y="3186332"/>
            <a:ext cx="1747377" cy="107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507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US" dirty="0"/>
              <a:t>Automating Automation: Build Environments, On-Demand</a:t>
            </a:r>
          </a:p>
        </p:txBody>
      </p:sp>
      <p:sp>
        <p:nvSpPr>
          <p:cNvPr id="3" name="Text Placeholder 2"/>
          <p:cNvSpPr>
            <a:spLocks noGrp="1"/>
          </p:cNvSpPr>
          <p:nvPr>
            <p:ph type="body" idx="1"/>
          </p:nvPr>
        </p:nvSpPr>
        <p:spPr/>
        <p:txBody>
          <a:bodyPr>
            <a:normAutofit/>
          </a:bodyPr>
          <a:lstStyle/>
          <a:p>
            <a:r>
              <a:rPr lang="en-US" dirty="0" smtClean="0"/>
              <a:t>Josh Steckler</a:t>
            </a:r>
          </a:p>
          <a:p>
            <a:r>
              <a:rPr lang="en-US" dirty="0" smtClean="0"/>
              <a:t>Bose Corporation</a:t>
            </a:r>
            <a:endParaRPr lang="en-US" dirty="0"/>
          </a:p>
        </p:txBody>
      </p:sp>
    </p:spTree>
    <p:extLst>
      <p:ext uri="{BB962C8B-B14F-4D97-AF65-F5344CB8AC3E}">
        <p14:creationId xmlns:p14="http://schemas.microsoft.com/office/powerpoint/2010/main" val="1165097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9125" y="-419100"/>
            <a:ext cx="10963275" cy="63627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405" y="0"/>
            <a:ext cx="7949190" cy="5143594"/>
          </a:xfrm>
        </p:spPr>
      </p:pic>
    </p:spTree>
    <p:extLst>
      <p:ext uri="{BB962C8B-B14F-4D97-AF65-F5344CB8AC3E}">
        <p14:creationId xmlns:p14="http://schemas.microsoft.com/office/powerpoint/2010/main" val="3245581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Managing Product Complexity</a:t>
            </a:r>
            <a:endParaRPr lang="en-US" dirty="0"/>
          </a:p>
        </p:txBody>
      </p:sp>
      <p:sp>
        <p:nvSpPr>
          <p:cNvPr id="3" name="Content Placeholder 2"/>
          <p:cNvSpPr>
            <a:spLocks noGrp="1"/>
          </p:cNvSpPr>
          <p:nvPr>
            <p:ph idx="1"/>
          </p:nvPr>
        </p:nvSpPr>
        <p:spPr/>
        <p:txBody>
          <a:bodyPr/>
          <a:lstStyle/>
          <a:p>
            <a:r>
              <a:rPr lang="en-US" dirty="0" smtClean="0"/>
              <a:t>Automotive products have a complex matrix of dependencies</a:t>
            </a:r>
          </a:p>
          <a:p>
            <a:r>
              <a:rPr lang="en-US" dirty="0" smtClean="0"/>
              <a:t>How to make correctly run build?</a:t>
            </a:r>
          </a:p>
          <a:p>
            <a:r>
              <a:rPr lang="en-US" dirty="0" smtClean="0"/>
              <a:t>Phase One: Flexible, but unmanaged build parameter inputs</a:t>
            </a:r>
          </a:p>
          <a:p>
            <a:pPr lvl="1"/>
            <a:r>
              <a:rPr lang="en-US" dirty="0" smtClean="0"/>
              <a:t>Error prone</a:t>
            </a:r>
          </a:p>
          <a:p>
            <a:pPr lvl="1"/>
            <a:r>
              <a:rPr lang="en-US" dirty="0" smtClean="0"/>
              <a:t>Required specialized syntax, hard to learn</a:t>
            </a:r>
          </a:p>
        </p:txBody>
      </p:sp>
    </p:spTree>
    <p:extLst>
      <p:ext uri="{BB962C8B-B14F-4D97-AF65-F5344CB8AC3E}">
        <p14:creationId xmlns:p14="http://schemas.microsoft.com/office/powerpoint/2010/main" val="2087650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Phase Two: Guided User Input Screen</a:t>
            </a:r>
            <a:endParaRPr lang="en-US" dirty="0"/>
          </a:p>
        </p:txBody>
      </p:sp>
      <p:sp>
        <p:nvSpPr>
          <p:cNvPr id="3" name="Content Placeholder 2"/>
          <p:cNvSpPr>
            <a:spLocks noGrp="1"/>
          </p:cNvSpPr>
          <p:nvPr>
            <p:ph idx="1"/>
          </p:nvPr>
        </p:nvSpPr>
        <p:spPr/>
        <p:txBody>
          <a:bodyPr/>
          <a:lstStyle/>
          <a:p>
            <a:r>
              <a:rPr lang="en-US" dirty="0" smtClean="0">
                <a:solidFill>
                  <a:schemeClr val="tx1"/>
                </a:solidFill>
              </a:rPr>
              <a:t>Easy to learn and use</a:t>
            </a:r>
          </a:p>
          <a:p>
            <a:r>
              <a:rPr lang="en-US" dirty="0" smtClean="0">
                <a:solidFill>
                  <a:schemeClr val="tx1"/>
                </a:solidFill>
              </a:rPr>
              <a:t>Able </a:t>
            </a:r>
            <a:r>
              <a:rPr lang="en-US" dirty="0">
                <a:solidFill>
                  <a:schemeClr val="tx1"/>
                </a:solidFill>
              </a:rPr>
              <a:t>to scale a complex </a:t>
            </a:r>
            <a:r>
              <a:rPr lang="en-US" dirty="0" smtClean="0">
                <a:solidFill>
                  <a:schemeClr val="tx1"/>
                </a:solidFill>
              </a:rPr>
              <a:t>matrix</a:t>
            </a:r>
          </a:p>
          <a:p>
            <a:r>
              <a:rPr lang="en-US" dirty="0" smtClean="0">
                <a:solidFill>
                  <a:schemeClr val="tx1"/>
                </a:solidFill>
              </a:rPr>
              <a:t>Don’t allow </a:t>
            </a:r>
            <a:r>
              <a:rPr lang="en-US" dirty="0">
                <a:solidFill>
                  <a:schemeClr val="tx1"/>
                </a:solidFill>
              </a:rPr>
              <a:t>invalid </a:t>
            </a:r>
            <a:r>
              <a:rPr lang="en-US" dirty="0" smtClean="0">
                <a:solidFill>
                  <a:schemeClr val="tx1"/>
                </a:solidFill>
              </a:rPr>
              <a:t>parameters</a:t>
            </a:r>
          </a:p>
          <a:p>
            <a:r>
              <a:rPr lang="en-US" dirty="0" smtClean="0">
                <a:solidFill>
                  <a:schemeClr val="tx1"/>
                </a:solidFill>
              </a:rPr>
              <a:t>Implemented as a Plugin</a:t>
            </a:r>
          </a:p>
          <a:p>
            <a:pPr lvl="1"/>
            <a:r>
              <a:rPr lang="en-US" dirty="0" smtClean="0">
                <a:solidFill>
                  <a:schemeClr val="bg2"/>
                </a:solidFill>
              </a:rPr>
              <a:t>Version controlled</a:t>
            </a:r>
            <a:endParaRPr lang="en-US" dirty="0">
              <a:solidFill>
                <a:schemeClr val="bg2"/>
              </a:solidFill>
            </a:endParaRPr>
          </a:p>
          <a:p>
            <a:endParaRPr lang="en-US" dirty="0">
              <a:solidFill>
                <a:schemeClr val="tx1"/>
              </a:solidFill>
            </a:endParaRPr>
          </a:p>
        </p:txBody>
      </p:sp>
    </p:spTree>
    <p:extLst>
      <p:ext uri="{BB962C8B-B14F-4D97-AF65-F5344CB8AC3E}">
        <p14:creationId xmlns:p14="http://schemas.microsoft.com/office/powerpoint/2010/main" val="2096866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Guided User </a:t>
            </a:r>
            <a:r>
              <a:rPr lang="en-US" dirty="0"/>
              <a:t>Input</a:t>
            </a:r>
          </a:p>
        </p:txBody>
      </p:sp>
      <p:pic>
        <p:nvPicPr>
          <p:cNvPr id="4" name="Content Placeholder 3"/>
          <p:cNvPicPr>
            <a:picLocks noGrp="1" noChangeAspect="1"/>
          </p:cNvPicPr>
          <p:nvPr>
            <p:ph idx="1"/>
          </p:nvPr>
        </p:nvPicPr>
        <p:blipFill>
          <a:blip r:embed="rId2"/>
          <a:stretch>
            <a:fillRect/>
          </a:stretch>
        </p:blipFill>
        <p:spPr>
          <a:xfrm>
            <a:off x="2805863" y="1598613"/>
            <a:ext cx="3532273" cy="2957512"/>
          </a:xfrm>
          <a:prstGeom prst="rect">
            <a:avLst/>
          </a:prstGeom>
        </p:spPr>
      </p:pic>
    </p:spTree>
    <p:extLst>
      <p:ext uri="{BB962C8B-B14F-4D97-AF65-F5344CB8AC3E}">
        <p14:creationId xmlns:p14="http://schemas.microsoft.com/office/powerpoint/2010/main" val="1199521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Guided User Input</a:t>
            </a:r>
          </a:p>
        </p:txBody>
      </p:sp>
      <p:pic>
        <p:nvPicPr>
          <p:cNvPr id="5" name="Content Placeholder 4"/>
          <p:cNvPicPr>
            <a:picLocks noGrp="1" noChangeAspect="1"/>
          </p:cNvPicPr>
          <p:nvPr>
            <p:ph idx="1"/>
          </p:nvPr>
        </p:nvPicPr>
        <p:blipFill>
          <a:blip r:embed="rId2"/>
          <a:stretch>
            <a:fillRect/>
          </a:stretch>
        </p:blipFill>
        <p:spPr>
          <a:xfrm>
            <a:off x="2338060" y="1598613"/>
            <a:ext cx="4467880" cy="2957512"/>
          </a:xfrm>
          <a:prstGeom prst="rect">
            <a:avLst/>
          </a:prstGeom>
        </p:spPr>
      </p:pic>
    </p:spTree>
    <p:extLst>
      <p:ext uri="{BB962C8B-B14F-4D97-AF65-F5344CB8AC3E}">
        <p14:creationId xmlns:p14="http://schemas.microsoft.com/office/powerpoint/2010/main" val="1910765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Input Validation - Syntax</a:t>
            </a:r>
            <a:endParaRPr lang="en-US" dirty="0"/>
          </a:p>
        </p:txBody>
      </p:sp>
      <p:pic>
        <p:nvPicPr>
          <p:cNvPr id="5" name="Content Placeholder 4"/>
          <p:cNvPicPr>
            <a:picLocks noGrp="1" noChangeAspect="1"/>
          </p:cNvPicPr>
          <p:nvPr>
            <p:ph idx="1"/>
          </p:nvPr>
        </p:nvPicPr>
        <p:blipFill>
          <a:blip r:embed="rId2"/>
          <a:stretch>
            <a:fillRect/>
          </a:stretch>
        </p:blipFill>
        <p:spPr>
          <a:xfrm>
            <a:off x="1877047" y="1940349"/>
            <a:ext cx="5389906" cy="2418999"/>
          </a:xfrm>
          <a:prstGeom prst="rect">
            <a:avLst/>
          </a:prstGeom>
        </p:spPr>
      </p:pic>
    </p:spTree>
    <p:extLst>
      <p:ext uri="{BB962C8B-B14F-4D97-AF65-F5344CB8AC3E}">
        <p14:creationId xmlns:p14="http://schemas.microsoft.com/office/powerpoint/2010/main" val="40372191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Input Validation - Logic</a:t>
            </a:r>
            <a:endParaRPr lang="en-US" dirty="0"/>
          </a:p>
        </p:txBody>
      </p:sp>
      <p:pic>
        <p:nvPicPr>
          <p:cNvPr id="7" name="Content Placeholder 6"/>
          <p:cNvPicPr>
            <a:picLocks noGrp="1" noChangeAspect="1"/>
          </p:cNvPicPr>
          <p:nvPr>
            <p:ph idx="1"/>
          </p:nvPr>
        </p:nvPicPr>
        <p:blipFill rotWithShape="1">
          <a:blip r:embed="rId2"/>
          <a:srcRect t="3689"/>
          <a:stretch/>
        </p:blipFill>
        <p:spPr>
          <a:xfrm>
            <a:off x="1456608" y="2438399"/>
            <a:ext cx="6230783" cy="1110457"/>
          </a:xfrm>
          <a:prstGeom prst="rect">
            <a:avLst/>
          </a:prstGeom>
        </p:spPr>
      </p:pic>
    </p:spTree>
    <p:extLst>
      <p:ext uri="{BB962C8B-B14F-4D97-AF65-F5344CB8AC3E}">
        <p14:creationId xmlns:p14="http://schemas.microsoft.com/office/powerpoint/2010/main" val="3665434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Build Data Management System</a:t>
            </a:r>
            <a:endParaRPr lang="en-US" dirty="0"/>
          </a:p>
        </p:txBody>
      </p:sp>
      <p:sp>
        <p:nvSpPr>
          <p:cNvPr id="3" name="Content Placeholder 2"/>
          <p:cNvSpPr>
            <a:spLocks noGrp="1"/>
          </p:cNvSpPr>
          <p:nvPr>
            <p:ph idx="1"/>
          </p:nvPr>
        </p:nvSpPr>
        <p:spPr/>
        <p:txBody>
          <a:bodyPr/>
          <a:lstStyle/>
          <a:p>
            <a:r>
              <a:rPr lang="en-US" dirty="0" smtClean="0">
                <a:solidFill>
                  <a:schemeClr val="tx1"/>
                </a:solidFill>
              </a:rPr>
              <a:t>Refreshes every 15 </a:t>
            </a:r>
            <a:r>
              <a:rPr lang="en-US" dirty="0" err="1" smtClean="0">
                <a:solidFill>
                  <a:schemeClr val="tx1"/>
                </a:solidFill>
              </a:rPr>
              <a:t>mins</a:t>
            </a:r>
            <a:endParaRPr lang="en-US" dirty="0" smtClean="0">
              <a:solidFill>
                <a:schemeClr val="tx1"/>
              </a:solidFill>
            </a:endParaRPr>
          </a:p>
          <a:p>
            <a:r>
              <a:rPr lang="en-US" dirty="0" smtClean="0">
                <a:solidFill>
                  <a:schemeClr val="tx1"/>
                </a:solidFill>
              </a:rPr>
              <a:t>Info on build dependencies</a:t>
            </a:r>
          </a:p>
          <a:p>
            <a:r>
              <a:rPr lang="en-US" dirty="0" smtClean="0">
                <a:solidFill>
                  <a:schemeClr val="tx1"/>
                </a:solidFill>
              </a:rPr>
              <a:t>Stores data in nested</a:t>
            </a:r>
            <a:br>
              <a:rPr lang="en-US" dirty="0" smtClean="0">
                <a:solidFill>
                  <a:schemeClr val="tx1"/>
                </a:solidFill>
              </a:rPr>
            </a:br>
            <a:r>
              <a:rPr lang="en-US" dirty="0" smtClean="0">
                <a:solidFill>
                  <a:schemeClr val="tx1"/>
                </a:solidFill>
              </a:rPr>
              <a:t>property sheets</a:t>
            </a:r>
          </a:p>
        </p:txBody>
      </p:sp>
      <p:pic>
        <p:nvPicPr>
          <p:cNvPr id="5" name="Picture 4"/>
          <p:cNvPicPr>
            <a:picLocks noChangeAspect="1"/>
          </p:cNvPicPr>
          <p:nvPr/>
        </p:nvPicPr>
        <p:blipFill rotWithShape="1">
          <a:blip r:embed="rId3"/>
          <a:srcRect l="1381" t="44816" r="61981"/>
          <a:stretch/>
        </p:blipFill>
        <p:spPr>
          <a:xfrm>
            <a:off x="5541293" y="1854552"/>
            <a:ext cx="2774405" cy="1140618"/>
          </a:xfrm>
          <a:prstGeom prst="rect">
            <a:avLst/>
          </a:prstGeom>
        </p:spPr>
      </p:pic>
      <p:pic>
        <p:nvPicPr>
          <p:cNvPr id="6" name="Picture 5"/>
          <p:cNvPicPr>
            <a:picLocks noChangeAspect="1"/>
          </p:cNvPicPr>
          <p:nvPr/>
        </p:nvPicPr>
        <p:blipFill>
          <a:blip r:embed="rId4"/>
          <a:stretch>
            <a:fillRect/>
          </a:stretch>
        </p:blipFill>
        <p:spPr>
          <a:xfrm>
            <a:off x="3467473" y="3275775"/>
            <a:ext cx="4848225" cy="1225231"/>
          </a:xfrm>
          <a:prstGeom prst="rect">
            <a:avLst/>
          </a:prstGeom>
        </p:spPr>
      </p:pic>
    </p:spTree>
    <p:extLst>
      <p:ext uri="{BB962C8B-B14F-4D97-AF65-F5344CB8AC3E}">
        <p14:creationId xmlns:p14="http://schemas.microsoft.com/office/powerpoint/2010/main" val="338543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More Layers of Complexity</a:t>
            </a:r>
            <a:endParaRPr lang="en-US" dirty="0"/>
          </a:p>
        </p:txBody>
      </p:sp>
      <p:sp>
        <p:nvSpPr>
          <p:cNvPr id="3" name="Content Placeholder 2"/>
          <p:cNvSpPr>
            <a:spLocks noGrp="1"/>
          </p:cNvSpPr>
          <p:nvPr>
            <p:ph idx="1"/>
          </p:nvPr>
        </p:nvSpPr>
        <p:spPr/>
        <p:txBody>
          <a:bodyPr/>
          <a:lstStyle/>
          <a:p>
            <a:r>
              <a:rPr lang="en-US" dirty="0" smtClean="0">
                <a:solidFill>
                  <a:schemeClr val="tx1"/>
                </a:solidFill>
              </a:rPr>
              <a:t>Need to run the same process over a variable number of components</a:t>
            </a:r>
          </a:p>
          <a:p>
            <a:r>
              <a:rPr lang="en-US" dirty="0" smtClean="0">
                <a:solidFill>
                  <a:schemeClr val="tx1"/>
                </a:solidFill>
              </a:rPr>
              <a:t>Can’t know the right components until runtime</a:t>
            </a:r>
          </a:p>
          <a:p>
            <a:r>
              <a:rPr lang="en-US" dirty="0" smtClean="0">
                <a:solidFill>
                  <a:schemeClr val="tx1"/>
                </a:solidFill>
              </a:rPr>
              <a:t>Doing all components too time consuming</a:t>
            </a:r>
            <a:endParaRPr lang="en-US" dirty="0">
              <a:solidFill>
                <a:schemeClr val="tx1"/>
              </a:solidFill>
            </a:endParaRPr>
          </a:p>
        </p:txBody>
      </p:sp>
    </p:spTree>
    <p:extLst>
      <p:ext uri="{BB962C8B-B14F-4D97-AF65-F5344CB8AC3E}">
        <p14:creationId xmlns:p14="http://schemas.microsoft.com/office/powerpoint/2010/main" val="14219730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Build Steps Unknown</a:t>
            </a:r>
            <a:endParaRPr lang="en-US" dirty="0"/>
          </a:p>
        </p:txBody>
      </p:sp>
      <p:sp>
        <p:nvSpPr>
          <p:cNvPr id="3" name="Content Placeholder 2"/>
          <p:cNvSpPr>
            <a:spLocks noGrp="1"/>
          </p:cNvSpPr>
          <p:nvPr>
            <p:ph idx="1"/>
          </p:nvPr>
        </p:nvSpPr>
        <p:spPr/>
        <p:txBody>
          <a:bodyPr/>
          <a:lstStyle/>
          <a:p>
            <a:r>
              <a:rPr lang="en-US" dirty="0" smtClean="0">
                <a:solidFill>
                  <a:schemeClr val="tx1"/>
                </a:solidFill>
              </a:rPr>
              <a:t>Goal: Build avoidance - handle variable number of changed components</a:t>
            </a:r>
          </a:p>
          <a:p>
            <a:r>
              <a:rPr lang="en-US" dirty="0" smtClean="0">
                <a:solidFill>
                  <a:schemeClr val="tx1"/>
                </a:solidFill>
              </a:rPr>
              <a:t>Phase One (considered, never implemented):</a:t>
            </a:r>
          </a:p>
          <a:p>
            <a:pPr lvl="1"/>
            <a:r>
              <a:rPr lang="en-US" dirty="0" smtClean="0"/>
              <a:t>Just use a loop in a single step</a:t>
            </a:r>
          </a:p>
          <a:p>
            <a:pPr lvl="1"/>
            <a:r>
              <a:rPr lang="en-US" dirty="0" smtClean="0"/>
              <a:t>Hard to report status</a:t>
            </a:r>
          </a:p>
          <a:p>
            <a:pPr lvl="1"/>
            <a:r>
              <a:rPr lang="en-US" dirty="0" smtClean="0"/>
              <a:t>Wouldn’t make use of procedure library</a:t>
            </a:r>
            <a:endParaRPr lang="en-US" dirty="0"/>
          </a:p>
        </p:txBody>
      </p:sp>
    </p:spTree>
    <p:extLst>
      <p:ext uri="{BB962C8B-B14F-4D97-AF65-F5344CB8AC3E}">
        <p14:creationId xmlns:p14="http://schemas.microsoft.com/office/powerpoint/2010/main" val="2555483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Who am I?</a:t>
            </a:r>
            <a:endParaRPr lang="en-US" dirty="0"/>
          </a:p>
        </p:txBody>
      </p:sp>
      <p:sp>
        <p:nvSpPr>
          <p:cNvPr id="5" name="Content Placeholder 4"/>
          <p:cNvSpPr>
            <a:spLocks noGrp="1"/>
          </p:cNvSpPr>
          <p:nvPr>
            <p:ph idx="1"/>
          </p:nvPr>
        </p:nvSpPr>
        <p:spPr/>
        <p:txBody>
          <a:bodyPr/>
          <a:lstStyle/>
          <a:p>
            <a:r>
              <a:rPr lang="en-US" dirty="0" smtClean="0"/>
              <a:t>Software Engineer</a:t>
            </a:r>
          </a:p>
          <a:p>
            <a:r>
              <a:rPr lang="en-US" dirty="0" smtClean="0"/>
              <a:t>7 Years at Bose</a:t>
            </a:r>
          </a:p>
          <a:p>
            <a:r>
              <a:rPr lang="en-US" dirty="0" smtClean="0"/>
              <a:t>Scrum Master</a:t>
            </a:r>
          </a:p>
          <a:p>
            <a:r>
              <a:rPr lang="en-US" dirty="0" smtClean="0"/>
              <a:t>Lead for </a:t>
            </a:r>
            <a:r>
              <a:rPr lang="en-US" dirty="0" err="1" smtClean="0"/>
              <a:t>ElectricFlow</a:t>
            </a:r>
            <a:r>
              <a:rPr lang="en-US" dirty="0" smtClean="0"/>
              <a:t>, JIRA</a:t>
            </a:r>
          </a:p>
        </p:txBody>
      </p:sp>
      <p:pic>
        <p:nvPicPr>
          <p:cNvPr id="1026" name="Picture 2" descr="https://i.ytimg.com/vi/cjOHkT6zy-E/hq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t="13123" b="13452"/>
          <a:stretch/>
        </p:blipFill>
        <p:spPr bwMode="auto">
          <a:xfrm>
            <a:off x="5462095" y="1773499"/>
            <a:ext cx="3512364" cy="193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097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Phase Two: Dynamic Jobs</a:t>
            </a:r>
            <a:endParaRPr lang="en-US" dirty="0"/>
          </a:p>
        </p:txBody>
      </p:sp>
      <p:sp>
        <p:nvSpPr>
          <p:cNvPr id="3" name="Content Placeholder 2"/>
          <p:cNvSpPr>
            <a:spLocks noGrp="1"/>
          </p:cNvSpPr>
          <p:nvPr>
            <p:ph idx="1"/>
          </p:nvPr>
        </p:nvSpPr>
        <p:spPr/>
        <p:txBody>
          <a:bodyPr/>
          <a:lstStyle/>
          <a:p>
            <a:r>
              <a:rPr lang="en-US" dirty="0" smtClean="0">
                <a:solidFill>
                  <a:schemeClr val="tx1"/>
                </a:solidFill>
              </a:rPr>
              <a:t>Construct the job at runtime to only build what is necessary, skip the rest</a:t>
            </a:r>
          </a:p>
          <a:p>
            <a:r>
              <a:rPr lang="en-US" dirty="0" smtClean="0">
                <a:solidFill>
                  <a:schemeClr val="tx1"/>
                </a:solidFill>
              </a:rPr>
              <a:t>“Metaprogramming” – job transforms itself while running</a:t>
            </a:r>
          </a:p>
          <a:p>
            <a:r>
              <a:rPr lang="en-US" dirty="0" smtClean="0">
                <a:solidFill>
                  <a:schemeClr val="tx1"/>
                </a:solidFill>
              </a:rPr>
              <a:t>EF </a:t>
            </a:r>
            <a:r>
              <a:rPr lang="en-US" dirty="0">
                <a:solidFill>
                  <a:schemeClr val="tx1"/>
                </a:solidFill>
              </a:rPr>
              <a:t>API </a:t>
            </a:r>
            <a:r>
              <a:rPr lang="en-US" dirty="0" err="1">
                <a:solidFill>
                  <a:schemeClr val="tx1"/>
                </a:solidFill>
              </a:rPr>
              <a:t>createJobStep</a:t>
            </a:r>
            <a:endParaRPr lang="en-US" dirty="0">
              <a:solidFill>
                <a:schemeClr val="tx1"/>
              </a:solidFill>
            </a:endParaRPr>
          </a:p>
          <a:p>
            <a:endParaRPr lang="en-US" dirty="0" smtClean="0">
              <a:solidFill>
                <a:schemeClr val="tx1"/>
              </a:solidFill>
            </a:endParaRPr>
          </a:p>
        </p:txBody>
      </p:sp>
    </p:spTree>
    <p:extLst>
      <p:ext uri="{BB962C8B-B14F-4D97-AF65-F5344CB8AC3E}">
        <p14:creationId xmlns:p14="http://schemas.microsoft.com/office/powerpoint/2010/main" val="11276169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Outside the Box - Automation Platform</a:t>
            </a:r>
            <a:endParaRPr lang="en-US" dirty="0"/>
          </a:p>
        </p:txBody>
      </p:sp>
      <p:sp>
        <p:nvSpPr>
          <p:cNvPr id="3" name="Content Placeholder 2"/>
          <p:cNvSpPr>
            <a:spLocks noGrp="1"/>
          </p:cNvSpPr>
          <p:nvPr>
            <p:ph idx="1"/>
          </p:nvPr>
        </p:nvSpPr>
        <p:spPr/>
        <p:txBody>
          <a:bodyPr/>
          <a:lstStyle/>
          <a:p>
            <a:r>
              <a:rPr lang="en-US" dirty="0" smtClean="0"/>
              <a:t>Group has lots of systems </a:t>
            </a:r>
            <a:r>
              <a:rPr lang="en-US" dirty="0"/>
              <a:t>to </a:t>
            </a:r>
            <a:r>
              <a:rPr lang="en-US" dirty="0" smtClean="0"/>
              <a:t>manage</a:t>
            </a:r>
          </a:p>
          <a:p>
            <a:r>
              <a:rPr lang="en-US" dirty="0" smtClean="0"/>
              <a:t>Backups</a:t>
            </a:r>
            <a:r>
              <a:rPr lang="en-US" dirty="0"/>
              <a:t>, </a:t>
            </a:r>
            <a:r>
              <a:rPr lang="en-US" dirty="0" smtClean="0"/>
              <a:t>integrity checks, standard maintenance jobs, etc.</a:t>
            </a:r>
          </a:p>
          <a:p>
            <a:r>
              <a:rPr lang="en-US" dirty="0" smtClean="0"/>
              <a:t>Goal: Take advantage of EF as an automation platform for administrative/IT operations</a:t>
            </a:r>
          </a:p>
        </p:txBody>
      </p:sp>
    </p:spTree>
    <p:extLst>
      <p:ext uri="{BB962C8B-B14F-4D97-AF65-F5344CB8AC3E}">
        <p14:creationId xmlns:p14="http://schemas.microsoft.com/office/powerpoint/2010/main" val="3826239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Flow – an IT Automation Platform?</a:t>
            </a:r>
            <a:endParaRPr lang="en-US" dirty="0"/>
          </a:p>
        </p:txBody>
      </p:sp>
      <p:sp>
        <p:nvSpPr>
          <p:cNvPr id="3" name="Content Placeholder 2"/>
          <p:cNvSpPr>
            <a:spLocks noGrp="1"/>
          </p:cNvSpPr>
          <p:nvPr>
            <p:ph idx="1"/>
          </p:nvPr>
        </p:nvSpPr>
        <p:spPr/>
        <p:txBody>
          <a:bodyPr/>
          <a:lstStyle/>
          <a:p>
            <a:r>
              <a:rPr lang="en-US" dirty="0" smtClean="0"/>
              <a:t>Notifications</a:t>
            </a:r>
            <a:r>
              <a:rPr lang="en-US" dirty="0"/>
              <a:t>, reporting, scheduling and resource </a:t>
            </a:r>
            <a:r>
              <a:rPr lang="en-US" dirty="0" smtClean="0"/>
              <a:t>management</a:t>
            </a:r>
            <a:endParaRPr lang="en-US" dirty="0"/>
          </a:p>
        </p:txBody>
      </p:sp>
      <p:pic>
        <p:nvPicPr>
          <p:cNvPr id="3074" name="Picture 2" descr="http://www.telcion.com/wp-content/uploads/2015/07/eating-dog-foo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73" y="2381693"/>
            <a:ext cx="2516292" cy="225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4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Where are we going?</a:t>
            </a:r>
            <a:endParaRPr lang="en-US" dirty="0"/>
          </a:p>
        </p:txBody>
      </p:sp>
      <p:sp>
        <p:nvSpPr>
          <p:cNvPr id="3" name="Content Placeholder 2"/>
          <p:cNvSpPr>
            <a:spLocks noGrp="1"/>
          </p:cNvSpPr>
          <p:nvPr>
            <p:ph idx="1"/>
          </p:nvPr>
        </p:nvSpPr>
        <p:spPr/>
        <p:txBody>
          <a:bodyPr/>
          <a:lstStyle/>
          <a:p>
            <a:r>
              <a:rPr lang="en-US" dirty="0" smtClean="0">
                <a:solidFill>
                  <a:schemeClr val="tx1"/>
                </a:solidFill>
              </a:rPr>
              <a:t>Integrations with other applications – JIRA</a:t>
            </a:r>
          </a:p>
          <a:p>
            <a:r>
              <a:rPr lang="en-US" dirty="0" smtClean="0">
                <a:solidFill>
                  <a:schemeClr val="tx1"/>
                </a:solidFill>
              </a:rPr>
              <a:t>Continue adoption: rest of product development, website group</a:t>
            </a:r>
          </a:p>
          <a:p>
            <a:endParaRPr lang="en-US" dirty="0"/>
          </a:p>
        </p:txBody>
      </p:sp>
    </p:spTree>
    <p:extLst>
      <p:ext uri="{BB962C8B-B14F-4D97-AF65-F5344CB8AC3E}">
        <p14:creationId xmlns:p14="http://schemas.microsoft.com/office/powerpoint/2010/main" val="129827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Thanks!</a:t>
            </a:r>
            <a:endParaRPr lang="en-US" dirty="0"/>
          </a:p>
        </p:txBody>
      </p:sp>
      <p:sp>
        <p:nvSpPr>
          <p:cNvPr id="3" name="Content Placeholder 2"/>
          <p:cNvSpPr>
            <a:spLocks noGrp="1"/>
          </p:cNvSpPr>
          <p:nvPr>
            <p:ph idx="1"/>
          </p:nvPr>
        </p:nvSpPr>
        <p:spPr/>
        <p:txBody>
          <a:bodyPr/>
          <a:lstStyle/>
          <a:p>
            <a:r>
              <a:rPr lang="en-US" dirty="0" smtClean="0">
                <a:solidFill>
                  <a:schemeClr val="tx1"/>
                </a:solidFill>
              </a:rPr>
              <a:t>Questions?</a:t>
            </a:r>
          </a:p>
          <a:p>
            <a:r>
              <a:rPr lang="en-US" dirty="0" smtClean="0">
                <a:solidFill>
                  <a:schemeClr val="tx1"/>
                </a:solidFill>
              </a:rPr>
              <a:t>Josh_Steckler@bose.com</a:t>
            </a:r>
            <a:endParaRPr lang="en-US" dirty="0">
              <a:solidFill>
                <a:schemeClr val="tx1"/>
              </a:solidFill>
            </a:endParaRPr>
          </a:p>
        </p:txBody>
      </p:sp>
    </p:spTree>
    <p:extLst>
      <p:ext uri="{BB962C8B-B14F-4D97-AF65-F5344CB8AC3E}">
        <p14:creationId xmlns:p14="http://schemas.microsoft.com/office/powerpoint/2010/main" val="298166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Bose</a:t>
            </a:r>
            <a:endParaRPr lang="en-US" dirty="0"/>
          </a:p>
        </p:txBody>
      </p:sp>
      <p:sp>
        <p:nvSpPr>
          <p:cNvPr id="5" name="Content Placeholder 4"/>
          <p:cNvSpPr>
            <a:spLocks noGrp="1"/>
          </p:cNvSpPr>
          <p:nvPr>
            <p:ph sz="half" idx="2"/>
          </p:nvPr>
        </p:nvSpPr>
        <p:spPr>
          <a:xfrm>
            <a:off x="401184" y="1394815"/>
            <a:ext cx="4693330" cy="2606513"/>
          </a:xfrm>
        </p:spPr>
        <p:txBody>
          <a:bodyPr/>
          <a:lstStyle/>
          <a:p>
            <a:pPr marL="342900" indent="-342900">
              <a:buFont typeface="Arial" panose="020B0604020202020204" pitchFamily="34" charset="0"/>
              <a:buChar char="•"/>
            </a:pPr>
            <a:r>
              <a:rPr lang="en-US" dirty="0" smtClean="0"/>
              <a:t>Based in Massachusetts</a:t>
            </a:r>
          </a:p>
          <a:p>
            <a:pPr marL="342900" indent="-342900">
              <a:buFont typeface="Arial" panose="020B0604020202020204" pitchFamily="34" charset="0"/>
              <a:buChar char="•"/>
            </a:pPr>
            <a:r>
              <a:rPr lang="en-US" dirty="0" smtClean="0"/>
              <a:t>51 years</a:t>
            </a:r>
          </a:p>
          <a:p>
            <a:pPr marL="342900" indent="-342900">
              <a:buFont typeface="Arial" panose="020B0604020202020204" pitchFamily="34" charset="0"/>
              <a:buChar char="•"/>
            </a:pPr>
            <a:r>
              <a:rPr lang="en-US" dirty="0" smtClean="0"/>
              <a:t>Products come from research</a:t>
            </a:r>
          </a:p>
          <a:p>
            <a:pPr marL="342900" indent="-342900">
              <a:buFont typeface="Arial" panose="020B0604020202020204" pitchFamily="34" charset="0"/>
              <a:buChar char="•"/>
            </a:pPr>
            <a:r>
              <a:rPr lang="en-US" dirty="0" smtClean="0"/>
              <a:t>Audio &amp; Non-audio products</a:t>
            </a:r>
            <a:endParaRPr lang="en-US" dirty="0"/>
          </a:p>
        </p:txBody>
      </p:sp>
      <p:pic>
        <p:nvPicPr>
          <p:cNvPr id="7" name="Content Placeholder 6"/>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16807" t="1" r="11790" b="1403"/>
          <a:stretch/>
        </p:blipFill>
        <p:spPr>
          <a:xfrm>
            <a:off x="6268475" y="1995288"/>
            <a:ext cx="1746914" cy="2570110"/>
          </a:xfrm>
        </p:spPr>
      </p:pic>
      <p:pic>
        <p:nvPicPr>
          <p:cNvPr id="1026" name="Picture 2" descr="https://www.bose.com/content/dam/Bose_DAM/Web/Consumer_Electronics/products/speakers/soundlink_mini_ii/product_silo_images/soundlink_mini_II_carbon_EC.psd/jcr:content/renditions/cq5dam.web.600.6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484" y="2917647"/>
            <a:ext cx="2470059" cy="2103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bose.com/content/dam/Bose_DAM/Web/Consumer_Electronics/products/headphones/soundlink_around-ear_wireless_headphones_II/product_silo_images/sl_ae_II_black_EC_hero.psd/jcr:content/renditions/cq5dam.web.600.6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923" y="3081530"/>
            <a:ext cx="2052648" cy="17481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bose.ie/GLOBAL/Images/000000000000066830_660x460.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0238" t="10121" r="33440" b="8970"/>
          <a:stretch/>
        </p:blipFill>
        <p:spPr bwMode="auto">
          <a:xfrm>
            <a:off x="7412545" y="2809611"/>
            <a:ext cx="1635118" cy="19905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2" name="Picture 4" descr="http://products.bose.com/static/email/images/13_soundtouch_launch/soundtouch_app.jpg"/>
          <p:cNvPicPr>
            <a:picLocks noChangeAspect="1" noChangeArrowheads="1"/>
          </p:cNvPicPr>
          <p:nvPr/>
        </p:nvPicPr>
        <p:blipFill rotWithShape="1">
          <a:blip r:embed="rId7">
            <a:extLst>
              <a:ext uri="{28A0092B-C50C-407E-A947-70E740481C1C}">
                <a14:useLocalDpi xmlns:a14="http://schemas.microsoft.com/office/drawing/2010/main" val="0"/>
              </a:ext>
            </a:extLst>
          </a:blip>
          <a:srcRect l="9793" b="15628"/>
          <a:stretch/>
        </p:blipFill>
        <p:spPr bwMode="auto">
          <a:xfrm>
            <a:off x="5608746" y="1829294"/>
            <a:ext cx="1277980" cy="8947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mauthority.com/blog/wp-content/uploads/2014/10/2015-Cadillac-Escalade-GMA-Garage-23-720x34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3946" y="799828"/>
            <a:ext cx="1912184" cy="9029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c.o0bg.com/rf/image_960w/Boston/2011-2020/2014/08/12/BostonGlobe.com/Business/Images/cd283026e0a64bebbbad6109964aabc3-cd283026e0a64bebbbad6109964aabc3-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64" y="3280343"/>
            <a:ext cx="2025820" cy="13505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orldwide.bose.com/pro/assets/images/products/roommatch/shared/en/progressive_directivity_subcat.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3003" r="29581"/>
          <a:stretch/>
        </p:blipFill>
        <p:spPr bwMode="auto">
          <a:xfrm>
            <a:off x="8036128" y="676170"/>
            <a:ext cx="1012122"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1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054"/>
                                        </p:tgtEl>
                                        <p:attrNameLst>
                                          <p:attrName>style.visibility</p:attrName>
                                        </p:attrNameLst>
                                      </p:cBhvr>
                                      <p:to>
                                        <p:strVal val="visible"/>
                                      </p:to>
                                    </p:set>
                                    <p:anim calcmode="lin" valueType="num">
                                      <p:cBhvr additive="base">
                                        <p:cTn id="22" dur="500" fill="hold"/>
                                        <p:tgtEl>
                                          <p:spTgt spid="2054"/>
                                        </p:tgtEl>
                                        <p:attrNameLst>
                                          <p:attrName>ppt_x</p:attrName>
                                        </p:attrNameLst>
                                      </p:cBhvr>
                                      <p:tavLst>
                                        <p:tav tm="0">
                                          <p:val>
                                            <p:strVal val="#ppt_x"/>
                                          </p:val>
                                        </p:tav>
                                        <p:tav tm="100000">
                                          <p:val>
                                            <p:strVal val="#ppt_x"/>
                                          </p:val>
                                        </p:tav>
                                      </p:tavLst>
                                    </p:anim>
                                    <p:anim calcmode="lin" valueType="num">
                                      <p:cBhvr additive="base">
                                        <p:cTn id="23" dur="500" fill="hold"/>
                                        <p:tgtEl>
                                          <p:spTgt spid="205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2052"/>
                                        </p:tgtEl>
                                        <p:attrNameLst>
                                          <p:attrName>style.visibility</p:attrName>
                                        </p:attrNameLst>
                                      </p:cBhvr>
                                      <p:to>
                                        <p:strVal val="visible"/>
                                      </p:to>
                                    </p:set>
                                    <p:anim calcmode="lin" valueType="num">
                                      <p:cBhvr additive="base">
                                        <p:cTn id="27" dur="500" fill="hold"/>
                                        <p:tgtEl>
                                          <p:spTgt spid="2052"/>
                                        </p:tgtEl>
                                        <p:attrNameLst>
                                          <p:attrName>ppt_x</p:attrName>
                                        </p:attrNameLst>
                                      </p:cBhvr>
                                      <p:tavLst>
                                        <p:tav tm="0">
                                          <p:val>
                                            <p:strVal val="#ppt_x"/>
                                          </p:val>
                                        </p:tav>
                                        <p:tav tm="100000">
                                          <p:val>
                                            <p:strVal val="#ppt_x"/>
                                          </p:val>
                                        </p:tav>
                                      </p:tavLst>
                                    </p:anim>
                                    <p:anim calcmode="lin" valueType="num">
                                      <p:cBhvr additive="base">
                                        <p:cTn id="28" dur="500" fill="hold"/>
                                        <p:tgtEl>
                                          <p:spTgt spid="205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2050"/>
                                        </p:tgtEl>
                                        <p:attrNameLst>
                                          <p:attrName>style.visibility</p:attrName>
                                        </p:attrNameLst>
                                      </p:cBhvr>
                                      <p:to>
                                        <p:strVal val="visible"/>
                                      </p:to>
                                    </p:set>
                                    <p:anim calcmode="lin" valueType="num">
                                      <p:cBhvr additive="base">
                                        <p:cTn id="37" dur="500" fill="hold"/>
                                        <p:tgtEl>
                                          <p:spTgt spid="2050"/>
                                        </p:tgtEl>
                                        <p:attrNameLst>
                                          <p:attrName>ppt_x</p:attrName>
                                        </p:attrNameLst>
                                      </p:cBhvr>
                                      <p:tavLst>
                                        <p:tav tm="0">
                                          <p:val>
                                            <p:strVal val="#ppt_x"/>
                                          </p:val>
                                        </p:tav>
                                        <p:tav tm="100000">
                                          <p:val>
                                            <p:strVal val="#ppt_x"/>
                                          </p:val>
                                        </p:tav>
                                      </p:tavLst>
                                    </p:anim>
                                    <p:anim calcmode="lin" valueType="num">
                                      <p:cBhvr additive="base">
                                        <p:cTn id="3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Bose is Global</a:t>
            </a:r>
            <a:endParaRPr lang="en-US" dirty="0"/>
          </a:p>
        </p:txBody>
      </p:sp>
      <p:pic>
        <p:nvPicPr>
          <p:cNvPr id="1032" name="Picture 8" descr="http://www.peninsulardiesel.com/WP-PENTEST/wp-content/uploads/world-map-1024x450.gif"/>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78" b="2812"/>
          <a:stretch/>
        </p:blipFill>
        <p:spPr bwMode="auto">
          <a:xfrm>
            <a:off x="596384" y="1357532"/>
            <a:ext cx="7968949" cy="33762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79960" y="2295191"/>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165" y="2320117"/>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015" y="1840327"/>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455" y="2033252"/>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34045" y="1741286"/>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227" y="2185500"/>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746" y="2523637"/>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78299" y="2968930"/>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430" y="2523636"/>
            <a:ext cx="241889" cy="26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http://cliparts.co/cliparts/5cR/KaA/5cRKaAx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167231" y="2028136"/>
            <a:ext cx="241889" cy="2692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52124" y="2010519"/>
            <a:ext cx="401072" cy="369332"/>
          </a:xfrm>
          <a:prstGeom prst="rect">
            <a:avLst/>
          </a:prstGeom>
          <a:noFill/>
        </p:spPr>
        <p:txBody>
          <a:bodyPr wrap="none" rtlCol="0">
            <a:spAutoFit/>
          </a:bodyPr>
          <a:lstStyle/>
          <a:p>
            <a:r>
              <a:rPr lang="en-US" dirty="0" smtClean="0"/>
              <a:t>x5</a:t>
            </a:r>
            <a:endParaRPr lang="en-US" dirty="0"/>
          </a:p>
        </p:txBody>
      </p:sp>
    </p:spTree>
    <p:extLst>
      <p:ext uri="{BB962C8B-B14F-4D97-AF65-F5344CB8AC3E}">
        <p14:creationId xmlns:p14="http://schemas.microsoft.com/office/powerpoint/2010/main" val="169143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anim calcmode="lin" valueType="num">
                                      <p:cBhvr additive="base">
                                        <p:cTn id="25" dur="500" fill="hold"/>
                                        <p:tgtEl>
                                          <p:spTgt spid="1034"/>
                                        </p:tgtEl>
                                        <p:attrNameLst>
                                          <p:attrName>ppt_x</p:attrName>
                                        </p:attrNameLst>
                                      </p:cBhvr>
                                      <p:tavLst>
                                        <p:tav tm="0">
                                          <p:val>
                                            <p:strVal val="#ppt_x"/>
                                          </p:val>
                                        </p:tav>
                                        <p:tav tm="100000">
                                          <p:val>
                                            <p:strVal val="#ppt_x"/>
                                          </p:val>
                                        </p:tav>
                                      </p:tavLst>
                                    </p:anim>
                                    <p:anim calcmode="lin" valueType="num">
                                      <p:cBhvr additive="base">
                                        <p:cTn id="26" dur="500" fill="hold"/>
                                        <p:tgtEl>
                                          <p:spTgt spid="103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noFill/>
        </p:spPr>
        <p:txBody>
          <a:bodyPr>
            <a:normAutofit/>
          </a:bodyPr>
          <a:lstStyle/>
          <a:p>
            <a:pPr algn="ctr"/>
            <a:r>
              <a:rPr lang="en-US" dirty="0" smtClean="0">
                <a:solidFill>
                  <a:schemeClr val="tx2"/>
                </a:solidFill>
              </a:rPr>
              <a:t>Bose &amp; DevOps</a:t>
            </a:r>
            <a:endParaRPr lang="en-US" dirty="0">
              <a:solidFill>
                <a:schemeClr val="tx2"/>
              </a:solidFill>
            </a:endParaRPr>
          </a:p>
        </p:txBody>
      </p:sp>
      <p:sp>
        <p:nvSpPr>
          <p:cNvPr id="3" name="Content Placeholder 2"/>
          <p:cNvSpPr>
            <a:spLocks noGrp="1"/>
          </p:cNvSpPr>
          <p:nvPr>
            <p:ph sz="half" idx="13"/>
          </p:nvPr>
        </p:nvSpPr>
        <p:spPr>
          <a:xfrm>
            <a:off x="457200" y="1419102"/>
            <a:ext cx="4040188" cy="2606513"/>
          </a:xfrm>
        </p:spPr>
        <p:txBody>
          <a:bodyPr/>
          <a:lstStyle/>
          <a:p>
            <a:pPr marL="457200" indent="-457200">
              <a:lnSpc>
                <a:spcPct val="110000"/>
              </a:lnSpc>
              <a:buFont typeface="Arial"/>
              <a:buChar char="•"/>
            </a:pPr>
            <a:r>
              <a:rPr lang="en-US" dirty="0"/>
              <a:t>Centralized Engineering Software &amp; Tools Team</a:t>
            </a:r>
          </a:p>
          <a:p>
            <a:pPr marL="457200" indent="-457200">
              <a:lnSpc>
                <a:spcPct val="110000"/>
              </a:lnSpc>
              <a:buFont typeface="Arial"/>
              <a:buChar char="•"/>
            </a:pPr>
            <a:r>
              <a:rPr lang="en-US" dirty="0" smtClean="0"/>
              <a:t>Enterprise, integration, automation </a:t>
            </a:r>
            <a:r>
              <a:rPr lang="en-US" dirty="0"/>
              <a:t>&amp; Self </a:t>
            </a:r>
            <a:r>
              <a:rPr lang="en-US" dirty="0" smtClean="0"/>
              <a:t>Service focus</a:t>
            </a:r>
            <a:endParaRPr lang="en-US" dirty="0"/>
          </a:p>
          <a:p>
            <a:pPr marL="457200" indent="-457200">
              <a:lnSpc>
                <a:spcPct val="110000"/>
              </a:lnSpc>
              <a:buFont typeface="Arial"/>
              <a:buChar char="•"/>
            </a:pPr>
            <a:r>
              <a:rPr lang="en-US" dirty="0" smtClean="0"/>
              <a:t>Typically engage </a:t>
            </a:r>
            <a:r>
              <a:rPr lang="en-US" dirty="0"/>
              <a:t>for new development, hands off for day to day operations</a:t>
            </a:r>
            <a:endParaRPr lang="en-US" sz="3200" dirty="0"/>
          </a:p>
          <a:p>
            <a:pPr marL="457200" indent="-457200">
              <a:lnSpc>
                <a:spcPct val="110000"/>
              </a:lnSpc>
              <a:buFont typeface="Arial"/>
              <a:buChar char="•"/>
            </a:pPr>
            <a:endParaRPr lang="en-US" sz="3200" dirty="0"/>
          </a:p>
          <a:p>
            <a:endParaRPr lang="en-US" dirty="0"/>
          </a:p>
        </p:txBody>
      </p:sp>
      <p:pic>
        <p:nvPicPr>
          <p:cNvPr id="2050" name="Picture 2" descr="https://jira.atlassian.com/images/atlassian-jira-logo-larg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81185" y="1566609"/>
            <a:ext cx="1944988" cy="7627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bizcloudnetwork.com/wp-content/uploads/2015/09/Electric-Cloud-logo-420x215.jpg"/>
          <p:cNvPicPr>
            <a:picLocks noChangeAspect="1" noChangeArrowheads="1"/>
          </p:cNvPicPr>
          <p:nvPr/>
        </p:nvPicPr>
        <p:blipFill rotWithShape="1">
          <a:blip r:embed="rId4">
            <a:extLst>
              <a:ext uri="{28A0092B-C50C-407E-A947-70E740481C1C}">
                <a14:useLocalDpi xmlns:a14="http://schemas.microsoft.com/office/drawing/2010/main" val="0"/>
              </a:ext>
            </a:extLst>
          </a:blip>
          <a:srcRect l="5324" t="35870" r="8031" b="32978"/>
          <a:stretch/>
        </p:blipFill>
        <p:spPr bwMode="auto">
          <a:xfrm>
            <a:off x="5221986" y="3695828"/>
            <a:ext cx="3337226" cy="6142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cdn2.hubspot.net/hub/365/file-13163789-png/images/subversion_logo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461" y="2491856"/>
            <a:ext cx="1096735" cy="9647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blog.klocwork.com/wp-content/uploads/2012/01/klocwork-logo1-300x18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652" y="2592945"/>
            <a:ext cx="1007397" cy="6178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it-scm.com/images/logos/downloads/Git-Icon-1788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8198" y="2547290"/>
            <a:ext cx="771358" cy="77135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communardo.de/home/techblog/files/2013/09/fecru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4824" y="1708050"/>
            <a:ext cx="1014007" cy="62129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f/f0/Jama-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5273" y="2491856"/>
            <a:ext cx="965615" cy="96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7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The Team</a:t>
            </a:r>
            <a:endParaRPr lang="en-US" dirty="0"/>
          </a:p>
        </p:txBody>
      </p:sp>
      <p:sp>
        <p:nvSpPr>
          <p:cNvPr id="6" name="Content Placeholder 5"/>
          <p:cNvSpPr>
            <a:spLocks noGrp="1"/>
          </p:cNvSpPr>
          <p:nvPr>
            <p:ph idx="1"/>
          </p:nvPr>
        </p:nvSpPr>
        <p:spPr/>
        <p:txBody>
          <a:bodyPr/>
          <a:lstStyle/>
          <a:p>
            <a:r>
              <a:rPr lang="en-US" dirty="0" smtClean="0"/>
              <a:t>3 software engineers, 2 system administrators</a:t>
            </a:r>
          </a:p>
          <a:p>
            <a:r>
              <a:rPr lang="en-US" dirty="0" smtClean="0"/>
              <a:t>Located in HQ, support over 2000 users</a:t>
            </a:r>
          </a:p>
          <a:p>
            <a:r>
              <a:rPr lang="en-US" dirty="0" smtClean="0"/>
              <a:t>Steady headcount with more products developed</a:t>
            </a:r>
          </a:p>
          <a:p>
            <a:r>
              <a:rPr lang="en-US" dirty="0" smtClean="0"/>
              <a:t>In EF: 108 projects, ~3000 jobs/day</a:t>
            </a:r>
          </a:p>
          <a:p>
            <a:r>
              <a:rPr lang="en-US" dirty="0" smtClean="0"/>
              <a:t>Product development focus</a:t>
            </a:r>
          </a:p>
          <a:p>
            <a:r>
              <a:rPr lang="en-US" dirty="0" smtClean="0"/>
              <a:t>Grown from Tool Supporters to DevOps – provide more value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549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Changing industry = More Software</a:t>
            </a:r>
            <a:endParaRPr lang="en-US" dirty="0"/>
          </a:p>
        </p:txBody>
      </p:sp>
      <p:pic>
        <p:nvPicPr>
          <p:cNvPr id="2050" name="Picture 2" descr="http://www.buymytronics.com/blog/image.axd?picture=2011%2F4%2Fipod+classic+4th+generation.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9247" r="17153"/>
          <a:stretch/>
        </p:blipFill>
        <p:spPr bwMode="auto">
          <a:xfrm>
            <a:off x="2991180" y="2190178"/>
            <a:ext cx="1093086" cy="17186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android.com/media/android_vec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9456" y="3275288"/>
            <a:ext cx="937790" cy="703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3fy80blbaulnu.cloudfront.net/assets/home/logo-ios-191b62745c614541ee730f5bf45f302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0425" y="2333250"/>
            <a:ext cx="1033145" cy="1033145"/>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1090706" y="2702957"/>
            <a:ext cx="313448" cy="6931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955" y="1545678"/>
            <a:ext cx="715804" cy="715804"/>
          </a:xfrm>
          <a:prstGeom prst="rect">
            <a:avLst/>
          </a:prstGeom>
        </p:spPr>
      </p:pic>
      <p:pic>
        <p:nvPicPr>
          <p:cNvPr id="2058" name="Picture 10" descr="http://dronthego.net/wp-content/uploads/2014/04/SMART-Deezer-MUSIC-DR-on-the-Go-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350" y="3646627"/>
            <a:ext cx="1089014"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pylon.iheart.com/img/fb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2930" y="2364675"/>
            <a:ext cx="871855" cy="8718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upload.wikimedia.org/wikipedia/commons/thumb/d/da/Bluetooth.svg/393px-Bluetooth.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30815" y="3851274"/>
            <a:ext cx="416203" cy="63436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thumb/3/32/Wi-Fi_Logo.svg/1280px-Wi-Fi_Logo.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0395" y="2454496"/>
            <a:ext cx="805524" cy="51666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cocoacake.net/blog/wp-content/uploads/2013/03/Airplay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05824" y="3083493"/>
            <a:ext cx="643840" cy="64384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i.ytimg.com/vi/7_gOhV1GCL4/sddefault.jpg"/>
          <p:cNvPicPr>
            <a:picLocks noChangeAspect="1" noChangeArrowheads="1"/>
          </p:cNvPicPr>
          <p:nvPr/>
        </p:nvPicPr>
        <p:blipFill rotWithShape="1">
          <a:blip r:embed="rId12">
            <a:extLst>
              <a:ext uri="{28A0092B-C50C-407E-A947-70E740481C1C}">
                <a14:useLocalDpi xmlns:a14="http://schemas.microsoft.com/office/drawing/2010/main" val="0"/>
              </a:ext>
            </a:extLst>
          </a:blip>
          <a:srcRect l="6822" t="32361" r="9741" b="40972"/>
          <a:stretch/>
        </p:blipFill>
        <p:spPr bwMode="auto">
          <a:xfrm>
            <a:off x="7198149" y="1673953"/>
            <a:ext cx="1681536" cy="4030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wired.com/images_blogs/gadgetlab/tdk_d_90_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148456" y="2691292"/>
            <a:ext cx="1357501" cy="856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echsupportalert.com/files/images/CDDA.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5574" y="2605500"/>
            <a:ext cx="888046" cy="8880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a:off x="2616377" y="2702956"/>
            <a:ext cx="313448" cy="6931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4211396" y="2702957"/>
            <a:ext cx="313448" cy="6931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814867" y="2702957"/>
            <a:ext cx="313448" cy="6931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5528876" y="2702078"/>
            <a:ext cx="313448" cy="6931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ttp://media.corporate-ir.net/media_files/IROL/25/251764/Pandora_P_Icon_Color_Shad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38943" y="3301655"/>
            <a:ext cx="519828" cy="5198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consequenceofsound.files.wordpress.com/2015/06/apple-music.jpg?w=807"/>
          <p:cNvPicPr>
            <a:picLocks noChangeAspect="1" noChangeArrowheads="1"/>
          </p:cNvPicPr>
          <p:nvPr/>
        </p:nvPicPr>
        <p:blipFill rotWithShape="1">
          <a:blip r:embed="rId16">
            <a:extLst>
              <a:ext uri="{28A0092B-C50C-407E-A947-70E740481C1C}">
                <a14:useLocalDpi xmlns:a14="http://schemas.microsoft.com/office/drawing/2010/main" val="0"/>
              </a:ext>
            </a:extLst>
          </a:blip>
          <a:srcRect l="27024" t="37352" r="26683" b="39813"/>
          <a:stretch/>
        </p:blipFill>
        <p:spPr bwMode="auto">
          <a:xfrm>
            <a:off x="5801501" y="4269438"/>
            <a:ext cx="994711" cy="27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 calcmode="lin" valueType="num">
                                      <p:cBhvr additive="base">
                                        <p:cTn id="27" dur="500" fill="hold"/>
                                        <p:tgtEl>
                                          <p:spTgt spid="2050"/>
                                        </p:tgtEl>
                                        <p:attrNameLst>
                                          <p:attrName>ppt_x</p:attrName>
                                        </p:attrNameLst>
                                      </p:cBhvr>
                                      <p:tavLst>
                                        <p:tav tm="0">
                                          <p:val>
                                            <p:strVal val="#ppt_x"/>
                                          </p:val>
                                        </p:tav>
                                        <p:tav tm="100000">
                                          <p:val>
                                            <p:strVal val="#ppt_x"/>
                                          </p:val>
                                        </p:tav>
                                      </p:tavLst>
                                    </p:anim>
                                    <p:anim calcmode="lin" valueType="num">
                                      <p:cBhvr additive="base">
                                        <p:cTn id="2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52"/>
                                        </p:tgtEl>
                                        <p:attrNameLst>
                                          <p:attrName>style.visibility</p:attrName>
                                        </p:attrNameLst>
                                      </p:cBhvr>
                                      <p:to>
                                        <p:strVal val="visible"/>
                                      </p:to>
                                    </p:set>
                                    <p:anim calcmode="lin" valueType="num">
                                      <p:cBhvr additive="base">
                                        <p:cTn id="33" dur="500" fill="hold"/>
                                        <p:tgtEl>
                                          <p:spTgt spid="2052"/>
                                        </p:tgtEl>
                                        <p:attrNameLst>
                                          <p:attrName>ppt_x</p:attrName>
                                        </p:attrNameLst>
                                      </p:cBhvr>
                                      <p:tavLst>
                                        <p:tav tm="0">
                                          <p:val>
                                            <p:strVal val="#ppt_x"/>
                                          </p:val>
                                        </p:tav>
                                        <p:tav tm="100000">
                                          <p:val>
                                            <p:strVal val="#ppt_x"/>
                                          </p:val>
                                        </p:tav>
                                      </p:tavLst>
                                    </p:anim>
                                    <p:anim calcmode="lin" valueType="num">
                                      <p:cBhvr additive="base">
                                        <p:cTn id="34" dur="500" fill="hold"/>
                                        <p:tgtEl>
                                          <p:spTgt spid="205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anim calcmode="lin" valueType="num">
                                      <p:cBhvr additive="base">
                                        <p:cTn id="37" dur="500" fill="hold"/>
                                        <p:tgtEl>
                                          <p:spTgt spid="2054"/>
                                        </p:tgtEl>
                                        <p:attrNameLst>
                                          <p:attrName>ppt_x</p:attrName>
                                        </p:attrNameLst>
                                      </p:cBhvr>
                                      <p:tavLst>
                                        <p:tav tm="0">
                                          <p:val>
                                            <p:strVal val="#ppt_x"/>
                                          </p:val>
                                        </p:tav>
                                        <p:tav tm="100000">
                                          <p:val>
                                            <p:strVal val="#ppt_x"/>
                                          </p:val>
                                        </p:tav>
                                      </p:tavLst>
                                    </p:anim>
                                    <p:anim calcmode="lin" valueType="num">
                                      <p:cBhvr additive="base">
                                        <p:cTn id="38" dur="500" fill="hold"/>
                                        <p:tgtEl>
                                          <p:spTgt spid="205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60"/>
                                        </p:tgtEl>
                                        <p:attrNameLst>
                                          <p:attrName>style.visibility</p:attrName>
                                        </p:attrNameLst>
                                      </p:cBhvr>
                                      <p:to>
                                        <p:strVal val="visible"/>
                                      </p:to>
                                    </p:set>
                                    <p:anim calcmode="lin" valueType="num">
                                      <p:cBhvr additive="base">
                                        <p:cTn id="55" dur="500" fill="hold"/>
                                        <p:tgtEl>
                                          <p:spTgt spid="2060"/>
                                        </p:tgtEl>
                                        <p:attrNameLst>
                                          <p:attrName>ppt_x</p:attrName>
                                        </p:attrNameLst>
                                      </p:cBhvr>
                                      <p:tavLst>
                                        <p:tav tm="0">
                                          <p:val>
                                            <p:strVal val="#ppt_x"/>
                                          </p:val>
                                        </p:tav>
                                        <p:tav tm="100000">
                                          <p:val>
                                            <p:strVal val="#ppt_x"/>
                                          </p:val>
                                        </p:tav>
                                      </p:tavLst>
                                    </p:anim>
                                    <p:anim calcmode="lin" valueType="num">
                                      <p:cBhvr additive="base">
                                        <p:cTn id="56" dur="500" fill="hold"/>
                                        <p:tgtEl>
                                          <p:spTgt spid="206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56"/>
                                        </p:tgtEl>
                                        <p:attrNameLst>
                                          <p:attrName>style.visibility</p:attrName>
                                        </p:attrNameLst>
                                      </p:cBhvr>
                                      <p:to>
                                        <p:strVal val="visible"/>
                                      </p:to>
                                    </p:set>
                                    <p:anim calcmode="lin" valueType="num">
                                      <p:cBhvr additive="base">
                                        <p:cTn id="59" dur="500" fill="hold"/>
                                        <p:tgtEl>
                                          <p:spTgt spid="2056"/>
                                        </p:tgtEl>
                                        <p:attrNameLst>
                                          <p:attrName>ppt_x</p:attrName>
                                        </p:attrNameLst>
                                      </p:cBhvr>
                                      <p:tavLst>
                                        <p:tav tm="0">
                                          <p:val>
                                            <p:strVal val="#ppt_x"/>
                                          </p:val>
                                        </p:tav>
                                        <p:tav tm="100000">
                                          <p:val>
                                            <p:strVal val="#ppt_x"/>
                                          </p:val>
                                        </p:tav>
                                      </p:tavLst>
                                    </p:anim>
                                    <p:anim calcmode="lin" valueType="num">
                                      <p:cBhvr additive="base">
                                        <p:cTn id="60" dur="500" fill="hold"/>
                                        <p:tgtEl>
                                          <p:spTgt spid="20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058"/>
                                        </p:tgtEl>
                                        <p:attrNameLst>
                                          <p:attrName>style.visibility</p:attrName>
                                        </p:attrNameLst>
                                      </p:cBhvr>
                                      <p:to>
                                        <p:strVal val="visible"/>
                                      </p:to>
                                    </p:set>
                                    <p:anim calcmode="lin" valueType="num">
                                      <p:cBhvr additive="base">
                                        <p:cTn id="63" dur="500" fill="hold"/>
                                        <p:tgtEl>
                                          <p:spTgt spid="2058"/>
                                        </p:tgtEl>
                                        <p:attrNameLst>
                                          <p:attrName>ppt_x</p:attrName>
                                        </p:attrNameLst>
                                      </p:cBhvr>
                                      <p:tavLst>
                                        <p:tav tm="0">
                                          <p:val>
                                            <p:strVal val="#ppt_x"/>
                                          </p:val>
                                        </p:tav>
                                        <p:tav tm="100000">
                                          <p:val>
                                            <p:strVal val="#ppt_x"/>
                                          </p:val>
                                        </p:tav>
                                      </p:tavLst>
                                    </p:anim>
                                    <p:anim calcmode="lin" valueType="num">
                                      <p:cBhvr additive="base">
                                        <p:cTn id="64" dur="500" fill="hold"/>
                                        <p:tgtEl>
                                          <p:spTgt spid="205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068"/>
                                        </p:tgtEl>
                                        <p:attrNameLst>
                                          <p:attrName>style.visibility</p:attrName>
                                        </p:attrNameLst>
                                      </p:cBhvr>
                                      <p:to>
                                        <p:strVal val="visible"/>
                                      </p:to>
                                    </p:set>
                                    <p:anim calcmode="lin" valueType="num">
                                      <p:cBhvr additive="base">
                                        <p:cTn id="77" dur="500" fill="hold"/>
                                        <p:tgtEl>
                                          <p:spTgt spid="2068"/>
                                        </p:tgtEl>
                                        <p:attrNameLst>
                                          <p:attrName>ppt_x</p:attrName>
                                        </p:attrNameLst>
                                      </p:cBhvr>
                                      <p:tavLst>
                                        <p:tav tm="0">
                                          <p:val>
                                            <p:strVal val="#ppt_x"/>
                                          </p:val>
                                        </p:tav>
                                        <p:tav tm="100000">
                                          <p:val>
                                            <p:strVal val="#ppt_x"/>
                                          </p:val>
                                        </p:tav>
                                      </p:tavLst>
                                    </p:anim>
                                    <p:anim calcmode="lin" valueType="num">
                                      <p:cBhvr additive="base">
                                        <p:cTn id="78" dur="500" fill="hold"/>
                                        <p:tgtEl>
                                          <p:spTgt spid="206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064"/>
                                        </p:tgtEl>
                                        <p:attrNameLst>
                                          <p:attrName>style.visibility</p:attrName>
                                        </p:attrNameLst>
                                      </p:cBhvr>
                                      <p:to>
                                        <p:strVal val="visible"/>
                                      </p:to>
                                    </p:set>
                                    <p:anim calcmode="lin" valueType="num">
                                      <p:cBhvr additive="base">
                                        <p:cTn id="81" dur="500" fill="hold"/>
                                        <p:tgtEl>
                                          <p:spTgt spid="2064"/>
                                        </p:tgtEl>
                                        <p:attrNameLst>
                                          <p:attrName>ppt_x</p:attrName>
                                        </p:attrNameLst>
                                      </p:cBhvr>
                                      <p:tavLst>
                                        <p:tav tm="0">
                                          <p:val>
                                            <p:strVal val="#ppt_x"/>
                                          </p:val>
                                        </p:tav>
                                        <p:tav tm="100000">
                                          <p:val>
                                            <p:strVal val="#ppt_x"/>
                                          </p:val>
                                        </p:tav>
                                      </p:tavLst>
                                    </p:anim>
                                    <p:anim calcmode="lin" valueType="num">
                                      <p:cBhvr additive="base">
                                        <p:cTn id="82" dur="500" fill="hold"/>
                                        <p:tgtEl>
                                          <p:spTgt spid="206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066"/>
                                        </p:tgtEl>
                                        <p:attrNameLst>
                                          <p:attrName>style.visibility</p:attrName>
                                        </p:attrNameLst>
                                      </p:cBhvr>
                                      <p:to>
                                        <p:strVal val="visible"/>
                                      </p:to>
                                    </p:set>
                                    <p:anim calcmode="lin" valueType="num">
                                      <p:cBhvr additive="base">
                                        <p:cTn id="85" dur="500" fill="hold"/>
                                        <p:tgtEl>
                                          <p:spTgt spid="2066"/>
                                        </p:tgtEl>
                                        <p:attrNameLst>
                                          <p:attrName>ppt_x</p:attrName>
                                        </p:attrNameLst>
                                      </p:cBhvr>
                                      <p:tavLst>
                                        <p:tav tm="0">
                                          <p:val>
                                            <p:strVal val="#ppt_x"/>
                                          </p:val>
                                        </p:tav>
                                        <p:tav tm="100000">
                                          <p:val>
                                            <p:strVal val="#ppt_x"/>
                                          </p:val>
                                        </p:tav>
                                      </p:tavLst>
                                    </p:anim>
                                    <p:anim calcmode="lin" valueType="num">
                                      <p:cBhvr additive="base">
                                        <p:cTn id="86" dur="500" fill="hold"/>
                                        <p:tgtEl>
                                          <p:spTgt spid="206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62"/>
                                        </p:tgtEl>
                                        <p:attrNameLst>
                                          <p:attrName>style.visibility</p:attrName>
                                        </p:attrNameLst>
                                      </p:cBhvr>
                                      <p:to>
                                        <p:strVal val="visible"/>
                                      </p:to>
                                    </p:set>
                                    <p:anim calcmode="lin" valueType="num">
                                      <p:cBhvr additive="base">
                                        <p:cTn id="89" dur="500" fill="hold"/>
                                        <p:tgtEl>
                                          <p:spTgt spid="2062"/>
                                        </p:tgtEl>
                                        <p:attrNameLst>
                                          <p:attrName>ppt_x</p:attrName>
                                        </p:attrNameLst>
                                      </p:cBhvr>
                                      <p:tavLst>
                                        <p:tav tm="0">
                                          <p:val>
                                            <p:strVal val="#ppt_x"/>
                                          </p:val>
                                        </p:tav>
                                        <p:tav tm="100000">
                                          <p:val>
                                            <p:strVal val="#ppt_x"/>
                                          </p:val>
                                        </p:tav>
                                      </p:tavLst>
                                    </p:anim>
                                    <p:anim calcmode="lin" valueType="num">
                                      <p:cBhvr additive="base">
                                        <p:cTn id="90" dur="500" fill="hold"/>
                                        <p:tgtEl>
                                          <p:spTgt spid="2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Product Growth Challenge</a:t>
            </a:r>
            <a:endParaRPr lang="en-US" dirty="0"/>
          </a:p>
        </p:txBody>
      </p:sp>
      <p:sp>
        <p:nvSpPr>
          <p:cNvPr id="8" name="Content Placeholder 7"/>
          <p:cNvSpPr>
            <a:spLocks noGrp="1"/>
          </p:cNvSpPr>
          <p:nvPr>
            <p:ph idx="1"/>
          </p:nvPr>
        </p:nvSpPr>
        <p:spPr/>
        <p:txBody>
          <a:bodyPr/>
          <a:lstStyle/>
          <a:p>
            <a:r>
              <a:rPr lang="en-US" dirty="0" smtClean="0"/>
              <a:t>How do we support a massive increase in software?</a:t>
            </a:r>
          </a:p>
          <a:p>
            <a:r>
              <a:rPr lang="en-US" dirty="0" smtClean="0"/>
              <a:t>How much would overhead increase?</a:t>
            </a:r>
          </a:p>
          <a:p>
            <a:r>
              <a:rPr lang="en-US" dirty="0" smtClean="0"/>
              <a:t>Needed to revisit our entire environment</a:t>
            </a:r>
            <a:endParaRPr lang="en-US" dirty="0"/>
          </a:p>
        </p:txBody>
      </p:sp>
    </p:spTree>
    <p:extLst>
      <p:ext uri="{BB962C8B-B14F-4D97-AF65-F5344CB8AC3E}">
        <p14:creationId xmlns:p14="http://schemas.microsoft.com/office/powerpoint/2010/main" val="2448240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c Silde">
  <a:themeElements>
    <a:clrScheme name="BOSE Palette 1">
      <a:dk1>
        <a:srgbClr val="6D6B70"/>
      </a:dk1>
      <a:lt1>
        <a:sysClr val="window" lastClr="FFFFFF"/>
      </a:lt1>
      <a:dk2>
        <a:srgbClr val="000000"/>
      </a:dk2>
      <a:lt2>
        <a:srgbClr val="9EA4A9"/>
      </a:lt2>
      <a:accent1>
        <a:srgbClr val="123088"/>
      </a:accent1>
      <a:accent2>
        <a:srgbClr val="98A927"/>
      </a:accent2>
      <a:accent3>
        <a:srgbClr val="EC501A"/>
      </a:accent3>
      <a:accent4>
        <a:srgbClr val="14A2EA"/>
      </a:accent4>
      <a:accent5>
        <a:srgbClr val="FCAB13"/>
      </a:accent5>
      <a:accent6>
        <a:srgbClr val="900028"/>
      </a:accent6>
      <a:hlink>
        <a:srgbClr val="12308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7490</TotalTime>
  <Words>1425</Words>
  <Application>Microsoft Office PowerPoint</Application>
  <PresentationFormat>On-screen Show (16:9)</PresentationFormat>
  <Paragraphs>205</Paragraphs>
  <Slides>34</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Basic Silde</vt:lpstr>
      <vt:lpstr>PowerPoint Presentation</vt:lpstr>
      <vt:lpstr>Automating Automation: Build Environments, On-Demand</vt:lpstr>
      <vt:lpstr>Who am I?</vt:lpstr>
      <vt:lpstr>Bose</vt:lpstr>
      <vt:lpstr>Bose is Global</vt:lpstr>
      <vt:lpstr>Bose &amp; DevOps</vt:lpstr>
      <vt:lpstr>The Team</vt:lpstr>
      <vt:lpstr>Changing industry = More Software</vt:lpstr>
      <vt:lpstr>Product Growth Challenge</vt:lpstr>
      <vt:lpstr>Starting Point: Home Grown System</vt:lpstr>
      <vt:lpstr>Adoption of Electric Flow</vt:lpstr>
      <vt:lpstr>How we got there:</vt:lpstr>
      <vt:lpstr>First Run</vt:lpstr>
      <vt:lpstr>Improvements</vt:lpstr>
      <vt:lpstr>Procedure Library</vt:lpstr>
      <vt:lpstr>Procedure Standardization</vt:lpstr>
      <vt:lpstr>Automate!</vt:lpstr>
      <vt:lpstr>Phase Two: “Create Project” Procedure</vt:lpstr>
      <vt:lpstr>A unique system for each vehicle</vt:lpstr>
      <vt:lpstr>PowerPoint Presentation</vt:lpstr>
      <vt:lpstr>Managing Product Complexity</vt:lpstr>
      <vt:lpstr>Phase Two: Guided User Input Screen</vt:lpstr>
      <vt:lpstr>Guided User Input</vt:lpstr>
      <vt:lpstr>Guided User Input</vt:lpstr>
      <vt:lpstr>Input Validation - Syntax</vt:lpstr>
      <vt:lpstr>Input Validation - Logic</vt:lpstr>
      <vt:lpstr>Build Data Management System</vt:lpstr>
      <vt:lpstr>More Layers of Complexity</vt:lpstr>
      <vt:lpstr>Build Steps Unknown</vt:lpstr>
      <vt:lpstr>Phase Two: Dynamic Jobs</vt:lpstr>
      <vt:lpstr>Outside the Box - Automation Platform</vt:lpstr>
      <vt:lpstr>Flow – an IT Automation Platform?</vt:lpstr>
      <vt:lpstr>Where are we going?</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F. Davis</dc:creator>
  <cp:lastModifiedBy>Steckler, Josh</cp:lastModifiedBy>
  <cp:revision>191</cp:revision>
  <dcterms:created xsi:type="dcterms:W3CDTF">2011-09-16T20:10:58Z</dcterms:created>
  <dcterms:modified xsi:type="dcterms:W3CDTF">2015-10-16T20:16:00Z</dcterms:modified>
</cp:coreProperties>
</file>